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0"/>
  </p:notesMasterIdLst>
  <p:sldIdLst>
    <p:sldId id="256" r:id="rId5"/>
    <p:sldId id="264" r:id="rId6"/>
    <p:sldId id="265" r:id="rId7"/>
    <p:sldId id="269" r:id="rId8"/>
    <p:sldId id="263"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viewProps" Target="viewProp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presProps" Target="presProps.xml"/><Relationship Id="rId5" Type="http://schemas.openxmlformats.org/officeDocument/2006/relationships/slide" Target="slides/slide1.xml"/><Relationship Id="rId10"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tableStyles" Target="tableStyles.xml"/></Relationships>
</file>

<file path=ppt/diagrams/_rels/data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image" Target="../media/image3.png"/></Relationships>
</file>

<file path=ppt/diagrams/_rels/drawing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image" Target="../media/image3.pn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20BCCC8-C568-41F2-9A43-684761E7491F}" type="doc">
      <dgm:prSet loTypeId="urn:microsoft.com/office/officeart/2005/8/layout/default" loCatId="list" qsTypeId="urn:microsoft.com/office/officeart/2005/8/quickstyle/simple1" qsCatId="simple" csTypeId="urn:microsoft.com/office/officeart/2005/8/colors/colorful1" csCatId="colorful" phldr="1"/>
      <dgm:spPr/>
      <dgm:t>
        <a:bodyPr/>
        <a:lstStyle/>
        <a:p>
          <a:endParaRPr lang="en-US"/>
        </a:p>
      </dgm:t>
    </dgm:pt>
    <dgm:pt modelId="{C1107A25-A0AE-49B0-A029-FE997BE5BD10}">
      <dgm:prSet phldrT="[Text]" phldr="0"/>
      <dgm:spPr/>
      <dgm:t>
        <a:bodyPr/>
        <a:lstStyle/>
        <a:p>
          <a:pPr algn="l"/>
          <a:r>
            <a:rPr lang="en-US" dirty="0">
              <a:latin typeface="Calibri"/>
              <a:ea typeface="Calibri"/>
              <a:cs typeface="Calibri"/>
            </a:rPr>
            <a:t>Data Security and Privacy Compliance</a:t>
          </a:r>
        </a:p>
      </dgm:t>
    </dgm:pt>
    <dgm:pt modelId="{10B47E96-82F6-4E2C-9655-1EFCE06316B1}" type="parTrans" cxnId="{234EA5A9-3654-4040-8C7D-35786433E0E2}">
      <dgm:prSet/>
      <dgm:spPr/>
      <dgm:t>
        <a:bodyPr/>
        <a:lstStyle/>
        <a:p>
          <a:endParaRPr lang="en-US"/>
        </a:p>
      </dgm:t>
    </dgm:pt>
    <dgm:pt modelId="{61A45B97-E447-4A61-92BE-1A4799C0E60F}" type="sibTrans" cxnId="{234EA5A9-3654-4040-8C7D-35786433E0E2}">
      <dgm:prSet/>
      <dgm:spPr/>
      <dgm:t>
        <a:bodyPr/>
        <a:lstStyle/>
        <a:p>
          <a:endParaRPr lang="en-US"/>
        </a:p>
      </dgm:t>
    </dgm:pt>
    <dgm:pt modelId="{234B7ACF-9C99-4A33-A2B2-A3B3FEF86907}">
      <dgm:prSet phldrT="[Text]" phldr="0"/>
      <dgm:spPr/>
      <dgm:t>
        <a:bodyPr/>
        <a:lstStyle/>
        <a:p>
          <a:pPr algn="l"/>
          <a:r>
            <a:rPr lang="en-US" dirty="0">
              <a:latin typeface="Calibri"/>
              <a:ea typeface="Calibri"/>
              <a:cs typeface="Calibri"/>
            </a:rPr>
            <a:t>Batch and Real-Time Processing</a:t>
          </a:r>
        </a:p>
      </dgm:t>
    </dgm:pt>
    <dgm:pt modelId="{5C41C3E1-B638-4F6B-A31E-474853C6641B}" type="parTrans" cxnId="{C6425A55-D964-4AE5-A31F-9595D71A053B}">
      <dgm:prSet/>
      <dgm:spPr/>
      <dgm:t>
        <a:bodyPr/>
        <a:lstStyle/>
        <a:p>
          <a:endParaRPr lang="en-US"/>
        </a:p>
      </dgm:t>
    </dgm:pt>
    <dgm:pt modelId="{B5EFB7CF-6A08-48CE-B713-0BAFA4B0B7AA}" type="sibTrans" cxnId="{C6425A55-D964-4AE5-A31F-9595D71A053B}">
      <dgm:prSet/>
      <dgm:spPr/>
      <dgm:t>
        <a:bodyPr/>
        <a:lstStyle/>
        <a:p>
          <a:endParaRPr lang="en-US"/>
        </a:p>
      </dgm:t>
    </dgm:pt>
    <dgm:pt modelId="{1C8EA65B-3469-432C-B6A4-203D1B8B2235}">
      <dgm:prSet phldr="0"/>
      <dgm:spPr/>
      <dgm:t>
        <a:bodyPr/>
        <a:lstStyle/>
        <a:p>
          <a:pPr algn="l"/>
          <a:r>
            <a:rPr lang="en-US" dirty="0">
              <a:latin typeface="Calibri"/>
              <a:ea typeface="Calibri"/>
              <a:cs typeface="Calibri"/>
            </a:rPr>
            <a:t>AI-based extraction for high accuracy</a:t>
          </a:r>
          <a:endParaRPr lang="en-US" b="1" dirty="0">
            <a:latin typeface="Calibri"/>
            <a:ea typeface="Calibri"/>
            <a:cs typeface="Calibri"/>
          </a:endParaRPr>
        </a:p>
      </dgm:t>
    </dgm:pt>
    <dgm:pt modelId="{8084E1FC-BA0B-43D9-89B6-A7990DD3907C}" type="parTrans" cxnId="{6C3C2DEF-E9D4-4903-B04E-84100DB5F883}">
      <dgm:prSet/>
      <dgm:spPr/>
    </dgm:pt>
    <dgm:pt modelId="{F779F45C-9A0A-4AA6-910F-A094CF515A17}" type="sibTrans" cxnId="{6C3C2DEF-E9D4-4903-B04E-84100DB5F883}">
      <dgm:prSet/>
      <dgm:spPr/>
    </dgm:pt>
    <dgm:pt modelId="{9BD52441-8271-4B4B-9034-838A5806D4A1}">
      <dgm:prSet phldr="0"/>
      <dgm:spPr/>
      <dgm:t>
        <a:bodyPr/>
        <a:lstStyle/>
        <a:p>
          <a:pPr algn="l" rtl="0"/>
          <a:r>
            <a:rPr lang="en-US">
              <a:latin typeface="Calibri"/>
              <a:ea typeface="Calibri"/>
              <a:cs typeface="Calibri"/>
            </a:rPr>
            <a:t>Machine learning-enabled signature matching for verification</a:t>
          </a:r>
        </a:p>
      </dgm:t>
    </dgm:pt>
    <dgm:pt modelId="{F2464234-3E21-4159-AC78-32A07A24D74C}" type="parTrans" cxnId="{969EBC41-A2E4-4D11-B615-3CACB89D4C94}">
      <dgm:prSet/>
      <dgm:spPr/>
    </dgm:pt>
    <dgm:pt modelId="{A47D4214-0BB4-4FCF-B12F-B968B484538A}" type="sibTrans" cxnId="{969EBC41-A2E4-4D11-B615-3CACB89D4C94}">
      <dgm:prSet/>
      <dgm:spPr/>
    </dgm:pt>
    <dgm:pt modelId="{0FFE5BB1-2506-443D-89A6-CE2A00103462}">
      <dgm:prSet phldr="0"/>
      <dgm:spPr/>
      <dgm:t>
        <a:bodyPr/>
        <a:lstStyle/>
        <a:p>
          <a:pPr algn="l"/>
          <a:r>
            <a:rPr lang="en-US" dirty="0">
              <a:latin typeface="Calibri"/>
              <a:ea typeface="Calibri"/>
              <a:cs typeface="Calibri"/>
            </a:rPr>
            <a:t>Ensure authenticity of document details</a:t>
          </a:r>
        </a:p>
      </dgm:t>
    </dgm:pt>
    <dgm:pt modelId="{B3831131-96C2-4389-BD44-89AD5BC1A144}" type="parTrans" cxnId="{90D7070E-FA2A-48CB-B25C-19CBD9B825F8}">
      <dgm:prSet/>
      <dgm:spPr/>
    </dgm:pt>
    <dgm:pt modelId="{9D2AB464-9E80-4805-9097-D10BCE5E3582}" type="sibTrans" cxnId="{90D7070E-FA2A-48CB-B25C-19CBD9B825F8}">
      <dgm:prSet/>
      <dgm:spPr/>
    </dgm:pt>
    <dgm:pt modelId="{1E54368C-7DFF-4BB8-A2B0-77FD086616B1}">
      <dgm:prSet phldr="0"/>
      <dgm:spPr/>
      <dgm:t>
        <a:bodyPr/>
        <a:lstStyle/>
        <a:p>
          <a:pPr algn="l"/>
          <a:r>
            <a:rPr lang="en-US" dirty="0">
              <a:latin typeface="Calibri"/>
              <a:ea typeface="Calibri"/>
              <a:cs typeface="Calibri"/>
            </a:rPr>
            <a:t>Scalable API Integration</a:t>
          </a:r>
        </a:p>
      </dgm:t>
    </dgm:pt>
    <dgm:pt modelId="{45BB8CB1-3C54-42F9-ADFC-06BECA9D92B4}" type="parTrans" cxnId="{E9067CC2-E69F-44BA-BD94-7F61A50B6C88}">
      <dgm:prSet/>
      <dgm:spPr/>
    </dgm:pt>
    <dgm:pt modelId="{348DA43E-796B-49B7-A52A-8D1587CFD954}" type="sibTrans" cxnId="{E9067CC2-E69F-44BA-BD94-7F61A50B6C88}">
      <dgm:prSet/>
      <dgm:spPr/>
    </dgm:pt>
    <dgm:pt modelId="{389A870E-7D62-4A42-B7AD-5D574E595BFF}">
      <dgm:prSet phldr="0"/>
      <dgm:spPr/>
      <dgm:t>
        <a:bodyPr/>
        <a:lstStyle/>
        <a:p>
          <a:pPr algn="l"/>
          <a:r>
            <a:rPr lang="en-US" dirty="0">
              <a:solidFill>
                <a:srgbClr val="444444"/>
              </a:solidFill>
              <a:latin typeface="Calibri"/>
              <a:ea typeface="Calibri"/>
              <a:cs typeface="Calibri"/>
            </a:rPr>
            <a:t>Integration with </a:t>
          </a:r>
          <a:r>
            <a:rPr lang="en-US" dirty="0" err="1">
              <a:solidFill>
                <a:srgbClr val="444444"/>
              </a:solidFill>
              <a:latin typeface="Calibri"/>
              <a:ea typeface="Calibri"/>
              <a:cs typeface="Calibri"/>
            </a:rPr>
            <a:t>Hyperscalers</a:t>
          </a:r>
          <a:endParaRPr lang="en-US" dirty="0" err="1">
            <a:solidFill>
              <a:srgbClr val="444444"/>
            </a:solidFill>
          </a:endParaRPr>
        </a:p>
      </dgm:t>
    </dgm:pt>
    <dgm:pt modelId="{A4752493-64CD-48E6-981F-27806D55F4D3}" type="parTrans" cxnId="{7DAC0BF2-94ED-4FB4-ABEA-7480D45B6B7A}">
      <dgm:prSet/>
      <dgm:spPr/>
    </dgm:pt>
    <dgm:pt modelId="{7B5A31B8-D25C-43C7-87C7-C056459170FE}" type="sibTrans" cxnId="{7DAC0BF2-94ED-4FB4-ABEA-7480D45B6B7A}">
      <dgm:prSet/>
      <dgm:spPr/>
    </dgm:pt>
    <dgm:pt modelId="{A9438363-FFE0-46BD-AD29-DCB825CE5BD0}">
      <dgm:prSet phldr="0"/>
      <dgm:spPr/>
      <dgm:t>
        <a:bodyPr/>
        <a:lstStyle/>
        <a:p>
          <a:pPr algn="l" rtl="0"/>
          <a:r>
            <a:rPr lang="en-US" dirty="0">
              <a:solidFill>
                <a:srgbClr val="444444"/>
              </a:solidFill>
              <a:latin typeface="Calibri"/>
              <a:ea typeface="Calibri"/>
              <a:cs typeface="Calibri"/>
            </a:rPr>
            <a:t>Tailor workflows for various industries</a:t>
          </a:r>
        </a:p>
      </dgm:t>
    </dgm:pt>
    <dgm:pt modelId="{3A8B6CD6-D091-4500-A597-CA70020E1C6C}" type="parTrans" cxnId="{CF6FA196-82C1-4113-84D0-CDAC6D4D7779}">
      <dgm:prSet/>
      <dgm:spPr/>
    </dgm:pt>
    <dgm:pt modelId="{BA170B2A-6806-4516-AF6A-5952EF946900}" type="sibTrans" cxnId="{CF6FA196-82C1-4113-84D0-CDAC6D4D7779}">
      <dgm:prSet/>
      <dgm:spPr/>
    </dgm:pt>
    <dgm:pt modelId="{DF2DB588-61C5-4D43-9267-1116BEA4266E}" type="pres">
      <dgm:prSet presAssocID="{320BCCC8-C568-41F2-9A43-684761E7491F}" presName="diagram" presStyleCnt="0">
        <dgm:presLayoutVars>
          <dgm:dir/>
          <dgm:resizeHandles val="exact"/>
        </dgm:presLayoutVars>
      </dgm:prSet>
      <dgm:spPr/>
    </dgm:pt>
    <dgm:pt modelId="{FE846D64-8ADF-44A5-85B7-2E1048E7B59E}" type="pres">
      <dgm:prSet presAssocID="{1C8EA65B-3469-432C-B6A4-203D1B8B2235}" presName="node" presStyleLbl="node1" presStyleIdx="0" presStyleCnt="8">
        <dgm:presLayoutVars>
          <dgm:bulletEnabled val="1"/>
        </dgm:presLayoutVars>
      </dgm:prSet>
      <dgm:spPr/>
    </dgm:pt>
    <dgm:pt modelId="{025D8CC7-B33D-4B88-B0FA-D80149B9B3D0}" type="pres">
      <dgm:prSet presAssocID="{F779F45C-9A0A-4AA6-910F-A094CF515A17}" presName="sibTrans" presStyleCnt="0"/>
      <dgm:spPr/>
    </dgm:pt>
    <dgm:pt modelId="{159919E4-DF33-44E8-B5A4-B928512FB00E}" type="pres">
      <dgm:prSet presAssocID="{9BD52441-8271-4B4B-9034-838A5806D4A1}" presName="node" presStyleLbl="node1" presStyleIdx="1" presStyleCnt="8">
        <dgm:presLayoutVars>
          <dgm:bulletEnabled val="1"/>
        </dgm:presLayoutVars>
      </dgm:prSet>
      <dgm:spPr/>
    </dgm:pt>
    <dgm:pt modelId="{ACF9F773-9737-4C71-A0AB-DFEE00D4387D}" type="pres">
      <dgm:prSet presAssocID="{A47D4214-0BB4-4FCF-B12F-B968B484538A}" presName="sibTrans" presStyleCnt="0"/>
      <dgm:spPr/>
    </dgm:pt>
    <dgm:pt modelId="{B07FAB3C-87B4-4761-9911-E14B389163CC}" type="pres">
      <dgm:prSet presAssocID="{0FFE5BB1-2506-443D-89A6-CE2A00103462}" presName="node" presStyleLbl="node1" presStyleIdx="2" presStyleCnt="8">
        <dgm:presLayoutVars>
          <dgm:bulletEnabled val="1"/>
        </dgm:presLayoutVars>
      </dgm:prSet>
      <dgm:spPr/>
    </dgm:pt>
    <dgm:pt modelId="{D8D1DDA8-BD83-4A33-A2ED-E4DD881C9014}" type="pres">
      <dgm:prSet presAssocID="{9D2AB464-9E80-4805-9097-D10BCE5E3582}" presName="sibTrans" presStyleCnt="0"/>
      <dgm:spPr/>
    </dgm:pt>
    <dgm:pt modelId="{24A5908C-25FF-4901-8859-7B075B6422AA}" type="pres">
      <dgm:prSet presAssocID="{1E54368C-7DFF-4BB8-A2B0-77FD086616B1}" presName="node" presStyleLbl="node1" presStyleIdx="3" presStyleCnt="8">
        <dgm:presLayoutVars>
          <dgm:bulletEnabled val="1"/>
        </dgm:presLayoutVars>
      </dgm:prSet>
      <dgm:spPr/>
    </dgm:pt>
    <dgm:pt modelId="{B52BE28C-7F74-45A3-BF18-D0CEA93BC3C3}" type="pres">
      <dgm:prSet presAssocID="{348DA43E-796B-49B7-A52A-8D1587CFD954}" presName="sibTrans" presStyleCnt="0"/>
      <dgm:spPr/>
    </dgm:pt>
    <dgm:pt modelId="{4C189C37-1810-4345-85E8-E01A43154727}" type="pres">
      <dgm:prSet presAssocID="{C1107A25-A0AE-49B0-A029-FE997BE5BD10}" presName="node" presStyleLbl="node1" presStyleIdx="4" presStyleCnt="8">
        <dgm:presLayoutVars>
          <dgm:bulletEnabled val="1"/>
        </dgm:presLayoutVars>
      </dgm:prSet>
      <dgm:spPr/>
    </dgm:pt>
    <dgm:pt modelId="{B15ED586-E8B5-4112-98E9-40F298E3E450}" type="pres">
      <dgm:prSet presAssocID="{61A45B97-E447-4A61-92BE-1A4799C0E60F}" presName="sibTrans" presStyleCnt="0"/>
      <dgm:spPr/>
    </dgm:pt>
    <dgm:pt modelId="{8D156996-53B6-44EE-B4A0-7A6EC84C762D}" type="pres">
      <dgm:prSet presAssocID="{234B7ACF-9C99-4A33-A2B2-A3B3FEF86907}" presName="node" presStyleLbl="node1" presStyleIdx="5" presStyleCnt="8">
        <dgm:presLayoutVars>
          <dgm:bulletEnabled val="1"/>
        </dgm:presLayoutVars>
      </dgm:prSet>
      <dgm:spPr/>
    </dgm:pt>
    <dgm:pt modelId="{53402308-2A35-43C0-94AD-0CEA64EFFCDB}" type="pres">
      <dgm:prSet presAssocID="{B5EFB7CF-6A08-48CE-B713-0BAFA4B0B7AA}" presName="sibTrans" presStyleCnt="0"/>
      <dgm:spPr/>
    </dgm:pt>
    <dgm:pt modelId="{7BB50C9F-2B84-4549-AE5B-1EDB909B5088}" type="pres">
      <dgm:prSet presAssocID="{A9438363-FFE0-46BD-AD29-DCB825CE5BD0}" presName="node" presStyleLbl="node1" presStyleIdx="6" presStyleCnt="8">
        <dgm:presLayoutVars>
          <dgm:bulletEnabled val="1"/>
        </dgm:presLayoutVars>
      </dgm:prSet>
      <dgm:spPr/>
    </dgm:pt>
    <dgm:pt modelId="{9618CD23-2039-4AE3-A64D-33073A727894}" type="pres">
      <dgm:prSet presAssocID="{BA170B2A-6806-4516-AF6A-5952EF946900}" presName="sibTrans" presStyleCnt="0"/>
      <dgm:spPr/>
    </dgm:pt>
    <dgm:pt modelId="{7C4D3A0B-22BC-4E13-9E4B-E0051AFF9028}" type="pres">
      <dgm:prSet presAssocID="{389A870E-7D62-4A42-B7AD-5D574E595BFF}" presName="node" presStyleLbl="node1" presStyleIdx="7" presStyleCnt="8">
        <dgm:presLayoutVars>
          <dgm:bulletEnabled val="1"/>
        </dgm:presLayoutVars>
      </dgm:prSet>
      <dgm:spPr/>
    </dgm:pt>
  </dgm:ptLst>
  <dgm:cxnLst>
    <dgm:cxn modelId="{90D7070E-FA2A-48CB-B25C-19CBD9B825F8}" srcId="{320BCCC8-C568-41F2-9A43-684761E7491F}" destId="{0FFE5BB1-2506-443D-89A6-CE2A00103462}" srcOrd="2" destOrd="0" parTransId="{B3831131-96C2-4389-BD44-89AD5BC1A144}" sibTransId="{9D2AB464-9E80-4805-9097-D10BCE5E3582}"/>
    <dgm:cxn modelId="{88B1741F-97EF-4648-8144-ABA20C5AA101}" type="presOf" srcId="{389A870E-7D62-4A42-B7AD-5D574E595BFF}" destId="{7C4D3A0B-22BC-4E13-9E4B-E0051AFF9028}" srcOrd="0" destOrd="0" presId="urn:microsoft.com/office/officeart/2005/8/layout/default"/>
    <dgm:cxn modelId="{1B67B123-A44E-43FF-B2CE-BB206532D53F}" type="presOf" srcId="{0FFE5BB1-2506-443D-89A6-CE2A00103462}" destId="{B07FAB3C-87B4-4761-9911-E14B389163CC}" srcOrd="0" destOrd="0" presId="urn:microsoft.com/office/officeart/2005/8/layout/default"/>
    <dgm:cxn modelId="{11874E37-8DF0-4A14-9DCA-0B98F7462B49}" type="presOf" srcId="{320BCCC8-C568-41F2-9A43-684761E7491F}" destId="{DF2DB588-61C5-4D43-9267-1116BEA4266E}" srcOrd="0" destOrd="0" presId="urn:microsoft.com/office/officeart/2005/8/layout/default"/>
    <dgm:cxn modelId="{3234693D-E608-48A0-ACD7-A375CE2303E8}" type="presOf" srcId="{A9438363-FFE0-46BD-AD29-DCB825CE5BD0}" destId="{7BB50C9F-2B84-4549-AE5B-1EDB909B5088}" srcOrd="0" destOrd="0" presId="urn:microsoft.com/office/officeart/2005/8/layout/default"/>
    <dgm:cxn modelId="{969EBC41-A2E4-4D11-B615-3CACB89D4C94}" srcId="{320BCCC8-C568-41F2-9A43-684761E7491F}" destId="{9BD52441-8271-4B4B-9034-838A5806D4A1}" srcOrd="1" destOrd="0" parTransId="{F2464234-3E21-4159-AC78-32A07A24D74C}" sibTransId="{A47D4214-0BB4-4FCF-B12F-B968B484538A}"/>
    <dgm:cxn modelId="{7395E64C-40BF-4A16-8418-A86B2662FBA0}" type="presOf" srcId="{9BD52441-8271-4B4B-9034-838A5806D4A1}" destId="{159919E4-DF33-44E8-B5A4-B928512FB00E}" srcOrd="0" destOrd="0" presId="urn:microsoft.com/office/officeart/2005/8/layout/default"/>
    <dgm:cxn modelId="{C6425A55-D964-4AE5-A31F-9595D71A053B}" srcId="{320BCCC8-C568-41F2-9A43-684761E7491F}" destId="{234B7ACF-9C99-4A33-A2B2-A3B3FEF86907}" srcOrd="5" destOrd="0" parTransId="{5C41C3E1-B638-4F6B-A31E-474853C6641B}" sibTransId="{B5EFB7CF-6A08-48CE-B713-0BAFA4B0B7AA}"/>
    <dgm:cxn modelId="{CF6FA196-82C1-4113-84D0-CDAC6D4D7779}" srcId="{320BCCC8-C568-41F2-9A43-684761E7491F}" destId="{A9438363-FFE0-46BD-AD29-DCB825CE5BD0}" srcOrd="6" destOrd="0" parTransId="{3A8B6CD6-D091-4500-A597-CA70020E1C6C}" sibTransId="{BA170B2A-6806-4516-AF6A-5952EF946900}"/>
    <dgm:cxn modelId="{0881F099-33C3-44D8-8AC4-0F4438D4AFDB}" type="presOf" srcId="{1E54368C-7DFF-4BB8-A2B0-77FD086616B1}" destId="{24A5908C-25FF-4901-8859-7B075B6422AA}" srcOrd="0" destOrd="0" presId="urn:microsoft.com/office/officeart/2005/8/layout/default"/>
    <dgm:cxn modelId="{234EA5A9-3654-4040-8C7D-35786433E0E2}" srcId="{320BCCC8-C568-41F2-9A43-684761E7491F}" destId="{C1107A25-A0AE-49B0-A029-FE997BE5BD10}" srcOrd="4" destOrd="0" parTransId="{10B47E96-82F6-4E2C-9655-1EFCE06316B1}" sibTransId="{61A45B97-E447-4A61-92BE-1A4799C0E60F}"/>
    <dgm:cxn modelId="{B49EC3B0-4929-4F4E-B79B-A116E6F905F2}" type="presOf" srcId="{1C8EA65B-3469-432C-B6A4-203D1B8B2235}" destId="{FE846D64-8ADF-44A5-85B7-2E1048E7B59E}" srcOrd="0" destOrd="0" presId="urn:microsoft.com/office/officeart/2005/8/layout/default"/>
    <dgm:cxn modelId="{E9067CC2-E69F-44BA-BD94-7F61A50B6C88}" srcId="{320BCCC8-C568-41F2-9A43-684761E7491F}" destId="{1E54368C-7DFF-4BB8-A2B0-77FD086616B1}" srcOrd="3" destOrd="0" parTransId="{45BB8CB1-3C54-42F9-ADFC-06BECA9D92B4}" sibTransId="{348DA43E-796B-49B7-A52A-8D1587CFD954}"/>
    <dgm:cxn modelId="{A43E23D0-2DC7-412D-9136-323B27871624}" type="presOf" srcId="{234B7ACF-9C99-4A33-A2B2-A3B3FEF86907}" destId="{8D156996-53B6-44EE-B4A0-7A6EC84C762D}" srcOrd="0" destOrd="0" presId="urn:microsoft.com/office/officeart/2005/8/layout/default"/>
    <dgm:cxn modelId="{6C3C2DEF-E9D4-4903-B04E-84100DB5F883}" srcId="{320BCCC8-C568-41F2-9A43-684761E7491F}" destId="{1C8EA65B-3469-432C-B6A4-203D1B8B2235}" srcOrd="0" destOrd="0" parTransId="{8084E1FC-BA0B-43D9-89B6-A7990DD3907C}" sibTransId="{F779F45C-9A0A-4AA6-910F-A094CF515A17}"/>
    <dgm:cxn modelId="{7DAC0BF2-94ED-4FB4-ABEA-7480D45B6B7A}" srcId="{320BCCC8-C568-41F2-9A43-684761E7491F}" destId="{389A870E-7D62-4A42-B7AD-5D574E595BFF}" srcOrd="7" destOrd="0" parTransId="{A4752493-64CD-48E6-981F-27806D55F4D3}" sibTransId="{7B5A31B8-D25C-43C7-87C7-C056459170FE}"/>
    <dgm:cxn modelId="{1C7A48F3-83C8-4184-8112-268D6A51AA0C}" type="presOf" srcId="{C1107A25-A0AE-49B0-A029-FE997BE5BD10}" destId="{4C189C37-1810-4345-85E8-E01A43154727}" srcOrd="0" destOrd="0" presId="urn:microsoft.com/office/officeart/2005/8/layout/default"/>
    <dgm:cxn modelId="{C6BA795D-5262-48AB-91C8-54DEB1752623}" type="presParOf" srcId="{DF2DB588-61C5-4D43-9267-1116BEA4266E}" destId="{FE846D64-8ADF-44A5-85B7-2E1048E7B59E}" srcOrd="0" destOrd="0" presId="urn:microsoft.com/office/officeart/2005/8/layout/default"/>
    <dgm:cxn modelId="{53FC136E-FDF3-4816-8C34-F8347BD50EC6}" type="presParOf" srcId="{DF2DB588-61C5-4D43-9267-1116BEA4266E}" destId="{025D8CC7-B33D-4B88-B0FA-D80149B9B3D0}" srcOrd="1" destOrd="0" presId="urn:microsoft.com/office/officeart/2005/8/layout/default"/>
    <dgm:cxn modelId="{56E244E4-74A5-4A7F-BB94-2AD3830C37B8}" type="presParOf" srcId="{DF2DB588-61C5-4D43-9267-1116BEA4266E}" destId="{159919E4-DF33-44E8-B5A4-B928512FB00E}" srcOrd="2" destOrd="0" presId="urn:microsoft.com/office/officeart/2005/8/layout/default"/>
    <dgm:cxn modelId="{1AE0CEA1-3D04-4A77-A90D-E2EA25F272F6}" type="presParOf" srcId="{DF2DB588-61C5-4D43-9267-1116BEA4266E}" destId="{ACF9F773-9737-4C71-A0AB-DFEE00D4387D}" srcOrd="3" destOrd="0" presId="urn:microsoft.com/office/officeart/2005/8/layout/default"/>
    <dgm:cxn modelId="{2067243A-F920-4A3D-BC5C-6A9CFAC387F9}" type="presParOf" srcId="{DF2DB588-61C5-4D43-9267-1116BEA4266E}" destId="{B07FAB3C-87B4-4761-9911-E14B389163CC}" srcOrd="4" destOrd="0" presId="urn:microsoft.com/office/officeart/2005/8/layout/default"/>
    <dgm:cxn modelId="{2C44CC1D-EBDB-493E-82C1-16DF585C46AF}" type="presParOf" srcId="{DF2DB588-61C5-4D43-9267-1116BEA4266E}" destId="{D8D1DDA8-BD83-4A33-A2ED-E4DD881C9014}" srcOrd="5" destOrd="0" presId="urn:microsoft.com/office/officeart/2005/8/layout/default"/>
    <dgm:cxn modelId="{42C495E5-B0A5-4DA1-B59A-813F6A5FC903}" type="presParOf" srcId="{DF2DB588-61C5-4D43-9267-1116BEA4266E}" destId="{24A5908C-25FF-4901-8859-7B075B6422AA}" srcOrd="6" destOrd="0" presId="urn:microsoft.com/office/officeart/2005/8/layout/default"/>
    <dgm:cxn modelId="{FC22DD99-47EB-4248-849F-36CB2A5BC146}" type="presParOf" srcId="{DF2DB588-61C5-4D43-9267-1116BEA4266E}" destId="{B52BE28C-7F74-45A3-BF18-D0CEA93BC3C3}" srcOrd="7" destOrd="0" presId="urn:microsoft.com/office/officeart/2005/8/layout/default"/>
    <dgm:cxn modelId="{72B06009-E60C-459E-8A94-B438DBBFA460}" type="presParOf" srcId="{DF2DB588-61C5-4D43-9267-1116BEA4266E}" destId="{4C189C37-1810-4345-85E8-E01A43154727}" srcOrd="8" destOrd="0" presId="urn:microsoft.com/office/officeart/2005/8/layout/default"/>
    <dgm:cxn modelId="{C1C4B614-6995-4CAA-AFBD-6855960A7044}" type="presParOf" srcId="{DF2DB588-61C5-4D43-9267-1116BEA4266E}" destId="{B15ED586-E8B5-4112-98E9-40F298E3E450}" srcOrd="9" destOrd="0" presId="urn:microsoft.com/office/officeart/2005/8/layout/default"/>
    <dgm:cxn modelId="{069DD22F-45CD-4A44-B39B-D29CEE37F3D3}" type="presParOf" srcId="{DF2DB588-61C5-4D43-9267-1116BEA4266E}" destId="{8D156996-53B6-44EE-B4A0-7A6EC84C762D}" srcOrd="10" destOrd="0" presId="urn:microsoft.com/office/officeart/2005/8/layout/default"/>
    <dgm:cxn modelId="{E12D1E70-E8B1-4CE2-998F-DC80DC0F9924}" type="presParOf" srcId="{DF2DB588-61C5-4D43-9267-1116BEA4266E}" destId="{53402308-2A35-43C0-94AD-0CEA64EFFCDB}" srcOrd="11" destOrd="0" presId="urn:microsoft.com/office/officeart/2005/8/layout/default"/>
    <dgm:cxn modelId="{A7200485-9024-47ED-B74D-3900DDE2985B}" type="presParOf" srcId="{DF2DB588-61C5-4D43-9267-1116BEA4266E}" destId="{7BB50C9F-2B84-4549-AE5B-1EDB909B5088}" srcOrd="12" destOrd="0" presId="urn:microsoft.com/office/officeart/2005/8/layout/default"/>
    <dgm:cxn modelId="{66D30A2C-6F8E-4D09-82CC-1FD1BAA3DD44}" type="presParOf" srcId="{DF2DB588-61C5-4D43-9267-1116BEA4266E}" destId="{9618CD23-2039-4AE3-A64D-33073A727894}" srcOrd="13" destOrd="0" presId="urn:microsoft.com/office/officeart/2005/8/layout/default"/>
    <dgm:cxn modelId="{CCC43042-CC44-422A-97DF-7DF859EF5F5E}" type="presParOf" srcId="{DF2DB588-61C5-4D43-9267-1116BEA4266E}" destId="{7C4D3A0B-22BC-4E13-9E4B-E0051AFF9028}" srcOrd="14"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1CD7358-12BF-4712-9CEB-308C596B37A4}" type="doc">
      <dgm:prSet loTypeId="urn:microsoft.com/office/officeart/2005/8/layout/vList4" loCatId="picture" qsTypeId="urn:microsoft.com/office/officeart/2005/8/quickstyle/simple1" qsCatId="simple" csTypeId="urn:microsoft.com/office/officeart/2005/8/colors/accent1_2" csCatId="accent1" phldr="1"/>
      <dgm:spPr/>
      <dgm:t>
        <a:bodyPr/>
        <a:lstStyle/>
        <a:p>
          <a:endParaRPr lang="en-IN"/>
        </a:p>
      </dgm:t>
    </dgm:pt>
    <dgm:pt modelId="{FF3FA104-1EBF-45B7-B99E-A9F83D50174B}">
      <dgm:prSet phldrT="[Text]"/>
      <dgm:spPr/>
      <dgm:t>
        <a:bodyPr/>
        <a:lstStyle/>
        <a:p>
          <a:endParaRPr lang="en-IN"/>
        </a:p>
      </dgm:t>
    </dgm:pt>
    <dgm:pt modelId="{46C3C25B-825E-49D4-B1D8-9DD9A1F4C786}" type="parTrans" cxnId="{0D92AED6-AAC1-4A65-B8FB-72B40FBF557A}">
      <dgm:prSet/>
      <dgm:spPr/>
      <dgm:t>
        <a:bodyPr/>
        <a:lstStyle/>
        <a:p>
          <a:endParaRPr lang="en-IN"/>
        </a:p>
      </dgm:t>
    </dgm:pt>
    <dgm:pt modelId="{B333B32C-F3FD-472A-8307-1B8658CA7DC1}" type="sibTrans" cxnId="{0D92AED6-AAC1-4A65-B8FB-72B40FBF557A}">
      <dgm:prSet/>
      <dgm:spPr/>
      <dgm:t>
        <a:bodyPr/>
        <a:lstStyle/>
        <a:p>
          <a:endParaRPr lang="en-IN"/>
        </a:p>
      </dgm:t>
    </dgm:pt>
    <dgm:pt modelId="{0237851E-5380-44E4-A27E-B58CEC415804}">
      <dgm:prSet phldrT="[Text]"/>
      <dgm:spPr/>
      <dgm:t>
        <a:bodyPr/>
        <a:lstStyle/>
        <a:p>
          <a:r>
            <a:rPr lang="en-IN"/>
            <a:t> </a:t>
          </a:r>
        </a:p>
      </dgm:t>
    </dgm:pt>
    <dgm:pt modelId="{04C7C3C1-3C7E-42BB-ADC6-482AD8D4A6F2}" type="sibTrans" cxnId="{3622FF84-33F9-4CF8-A1E8-B91F0820AB13}">
      <dgm:prSet/>
      <dgm:spPr/>
      <dgm:t>
        <a:bodyPr/>
        <a:lstStyle/>
        <a:p>
          <a:endParaRPr lang="en-IN"/>
        </a:p>
      </dgm:t>
    </dgm:pt>
    <dgm:pt modelId="{BABA2310-3FB2-48F0-92FC-6880BAF9F3E9}" type="parTrans" cxnId="{3622FF84-33F9-4CF8-A1E8-B91F0820AB13}">
      <dgm:prSet/>
      <dgm:spPr/>
      <dgm:t>
        <a:bodyPr/>
        <a:lstStyle/>
        <a:p>
          <a:endParaRPr lang="en-IN"/>
        </a:p>
      </dgm:t>
    </dgm:pt>
    <dgm:pt modelId="{6A48CF1F-D1ED-4AE4-9211-F3E9493C4C8A}">
      <dgm:prSet phldrT="[Text]"/>
      <dgm:spPr/>
      <dgm:t>
        <a:bodyPr/>
        <a:lstStyle/>
        <a:p>
          <a:r>
            <a:rPr lang="en-IN"/>
            <a:t> </a:t>
          </a:r>
        </a:p>
      </dgm:t>
    </dgm:pt>
    <dgm:pt modelId="{3FE16D2A-1D15-4CE4-B98C-10A75D37BBEA}" type="sibTrans" cxnId="{DFD02348-630F-47A6-A11C-136E2649C6A6}">
      <dgm:prSet/>
      <dgm:spPr/>
      <dgm:t>
        <a:bodyPr/>
        <a:lstStyle/>
        <a:p>
          <a:endParaRPr lang="en-IN"/>
        </a:p>
      </dgm:t>
    </dgm:pt>
    <dgm:pt modelId="{7C2E6B6B-1505-4C7C-806B-42DC70224530}" type="parTrans" cxnId="{DFD02348-630F-47A6-A11C-136E2649C6A6}">
      <dgm:prSet/>
      <dgm:spPr/>
      <dgm:t>
        <a:bodyPr/>
        <a:lstStyle/>
        <a:p>
          <a:endParaRPr lang="en-IN"/>
        </a:p>
      </dgm:t>
    </dgm:pt>
    <dgm:pt modelId="{1380F855-23F7-4ADF-8C03-A973A84B3D44}" type="pres">
      <dgm:prSet presAssocID="{D1CD7358-12BF-4712-9CEB-308C596B37A4}" presName="linear" presStyleCnt="0">
        <dgm:presLayoutVars>
          <dgm:dir/>
          <dgm:resizeHandles val="exact"/>
        </dgm:presLayoutVars>
      </dgm:prSet>
      <dgm:spPr/>
    </dgm:pt>
    <dgm:pt modelId="{253FFEE4-85C2-4CD5-9622-FBD620466FAE}" type="pres">
      <dgm:prSet presAssocID="{FF3FA104-1EBF-45B7-B99E-A9F83D50174B}" presName="comp" presStyleCnt="0"/>
      <dgm:spPr/>
    </dgm:pt>
    <dgm:pt modelId="{C8D808A9-7899-4DEE-9921-9473B34F5BF2}" type="pres">
      <dgm:prSet presAssocID="{FF3FA104-1EBF-45B7-B99E-A9F83D50174B}" presName="box" presStyleLbl="node1" presStyleIdx="0" presStyleCnt="3" custLinFactNeighborX="-5411" custLinFactNeighborY="-17409"/>
      <dgm:spPr/>
    </dgm:pt>
    <dgm:pt modelId="{E060FADC-C318-4974-80C7-8928F54AC839}" type="pres">
      <dgm:prSet presAssocID="{FF3FA104-1EBF-45B7-B99E-A9F83D50174B}" presName="img" presStyleLbl="fgImgPlace1" presStyleIdx="0" presStyleCnt="3" custScaleX="159218" custLinFactNeighborX="18492" custLinFactNeighborY="0"/>
      <dgm:spPr>
        <a:blipFill rotWithShape="1">
          <a:blip xmlns:r="http://schemas.openxmlformats.org/officeDocument/2006/relationships" r:embed="rId1"/>
          <a:srcRect/>
          <a:stretch>
            <a:fillRect t="-13000" b="-13000"/>
          </a:stretch>
        </a:blipFill>
      </dgm:spPr>
    </dgm:pt>
    <dgm:pt modelId="{4AA72025-7F47-4828-A072-0E68E70A0E27}" type="pres">
      <dgm:prSet presAssocID="{FF3FA104-1EBF-45B7-B99E-A9F83D50174B}" presName="text" presStyleLbl="node1" presStyleIdx="0" presStyleCnt="3">
        <dgm:presLayoutVars>
          <dgm:bulletEnabled val="1"/>
        </dgm:presLayoutVars>
      </dgm:prSet>
      <dgm:spPr/>
    </dgm:pt>
    <dgm:pt modelId="{D576B50D-9F5C-45B5-B3DD-CCE1CCDD96FE}" type="pres">
      <dgm:prSet presAssocID="{B333B32C-F3FD-472A-8307-1B8658CA7DC1}" presName="spacer" presStyleCnt="0"/>
      <dgm:spPr/>
    </dgm:pt>
    <dgm:pt modelId="{3AB67230-E246-4CFC-8D9A-3ADB1CE1109E}" type="pres">
      <dgm:prSet presAssocID="{6A48CF1F-D1ED-4AE4-9211-F3E9493C4C8A}" presName="comp" presStyleCnt="0"/>
      <dgm:spPr/>
    </dgm:pt>
    <dgm:pt modelId="{5D7EB07F-CEA0-4A97-9577-B6B089232313}" type="pres">
      <dgm:prSet presAssocID="{6A48CF1F-D1ED-4AE4-9211-F3E9493C4C8A}" presName="box" presStyleLbl="node1" presStyleIdx="1" presStyleCnt="3" custLinFactNeighborX="-2553" custLinFactNeighborY="-4320"/>
      <dgm:spPr/>
    </dgm:pt>
    <dgm:pt modelId="{3EE257CB-5D05-4800-83DE-B0C329406739}" type="pres">
      <dgm:prSet presAssocID="{6A48CF1F-D1ED-4AE4-9211-F3E9493C4C8A}" presName="img" presStyleLbl="fgImgPlace1" presStyleIdx="1" presStyleCnt="3" custScaleX="162693" custLinFactNeighborX="15440" custLinFactNeighborY="-5400"/>
      <dgm:spPr>
        <a:blipFill>
          <a:blip xmlns:r="http://schemas.openxmlformats.org/officeDocument/2006/relationships" r:embed="rId2">
            <a:extLst>
              <a:ext uri="{28A0092B-C50C-407E-A947-70E740481C1C}">
                <a14:useLocalDpi xmlns:a14="http://schemas.microsoft.com/office/drawing/2010/main" val="0"/>
              </a:ext>
            </a:extLst>
          </a:blip>
          <a:srcRect/>
          <a:stretch>
            <a:fillRect t="-16000" b="-16000"/>
          </a:stretch>
        </a:blipFill>
      </dgm:spPr>
    </dgm:pt>
    <dgm:pt modelId="{B64A3EBF-7B49-4562-A1FE-D9F5EA7DE765}" type="pres">
      <dgm:prSet presAssocID="{6A48CF1F-D1ED-4AE4-9211-F3E9493C4C8A}" presName="text" presStyleLbl="node1" presStyleIdx="1" presStyleCnt="3">
        <dgm:presLayoutVars>
          <dgm:bulletEnabled val="1"/>
        </dgm:presLayoutVars>
      </dgm:prSet>
      <dgm:spPr/>
    </dgm:pt>
    <dgm:pt modelId="{B0AF2629-D44C-49DE-A7BB-7EFB42D5FA45}" type="pres">
      <dgm:prSet presAssocID="{3FE16D2A-1D15-4CE4-B98C-10A75D37BBEA}" presName="spacer" presStyleCnt="0"/>
      <dgm:spPr/>
    </dgm:pt>
    <dgm:pt modelId="{56A0EB98-224E-4DB1-B086-C0481EA20EFE}" type="pres">
      <dgm:prSet presAssocID="{0237851E-5380-44E4-A27E-B58CEC415804}" presName="comp" presStyleCnt="0"/>
      <dgm:spPr/>
    </dgm:pt>
    <dgm:pt modelId="{571DD9E6-90A9-4734-9000-0B7520D0B704}" type="pres">
      <dgm:prSet presAssocID="{0237851E-5380-44E4-A27E-B58CEC415804}" presName="box" presStyleLbl="node1" presStyleIdx="2" presStyleCnt="3" custLinFactNeighborX="-2308" custLinFactNeighborY="-6646"/>
      <dgm:spPr/>
    </dgm:pt>
    <dgm:pt modelId="{0FCAE00D-11F8-4170-A81E-F18E7209317E}" type="pres">
      <dgm:prSet presAssocID="{0237851E-5380-44E4-A27E-B58CEC415804}" presName="img" presStyleLbl="fgImgPlace1" presStyleIdx="2" presStyleCnt="3" custScaleX="159845" custLinFactNeighborX="17267" custLinFactNeighborY="-5925"/>
      <dgm:spPr>
        <a:blipFill>
          <a:blip xmlns:r="http://schemas.openxmlformats.org/officeDocument/2006/relationships" r:embed="rId3">
            <a:extLst>
              <a:ext uri="{28A0092B-C50C-407E-A947-70E740481C1C}">
                <a14:useLocalDpi xmlns:a14="http://schemas.microsoft.com/office/drawing/2010/main" val="0"/>
              </a:ext>
            </a:extLst>
          </a:blip>
          <a:srcRect/>
          <a:stretch>
            <a:fillRect t="-18000" b="-18000"/>
          </a:stretch>
        </a:blipFill>
      </dgm:spPr>
    </dgm:pt>
    <dgm:pt modelId="{4419E676-6428-4CFB-A703-5472625F03EC}" type="pres">
      <dgm:prSet presAssocID="{0237851E-5380-44E4-A27E-B58CEC415804}" presName="text" presStyleLbl="node1" presStyleIdx="2" presStyleCnt="3">
        <dgm:presLayoutVars>
          <dgm:bulletEnabled val="1"/>
        </dgm:presLayoutVars>
      </dgm:prSet>
      <dgm:spPr/>
    </dgm:pt>
  </dgm:ptLst>
  <dgm:cxnLst>
    <dgm:cxn modelId="{854B4C0D-D02D-4A5C-AB8F-00FBEF8C29CC}" type="presOf" srcId="{0237851E-5380-44E4-A27E-B58CEC415804}" destId="{4419E676-6428-4CFB-A703-5472625F03EC}" srcOrd="1" destOrd="0" presId="urn:microsoft.com/office/officeart/2005/8/layout/vList4"/>
    <dgm:cxn modelId="{53506924-B593-40F9-9266-38C19FFA4116}" type="presOf" srcId="{6A48CF1F-D1ED-4AE4-9211-F3E9493C4C8A}" destId="{B64A3EBF-7B49-4562-A1FE-D9F5EA7DE765}" srcOrd="1" destOrd="0" presId="urn:microsoft.com/office/officeart/2005/8/layout/vList4"/>
    <dgm:cxn modelId="{28D58967-C975-41E2-A711-EA4C9D8C5F29}" type="presOf" srcId="{FF3FA104-1EBF-45B7-B99E-A9F83D50174B}" destId="{C8D808A9-7899-4DEE-9921-9473B34F5BF2}" srcOrd="0" destOrd="0" presId="urn:microsoft.com/office/officeart/2005/8/layout/vList4"/>
    <dgm:cxn modelId="{DFD02348-630F-47A6-A11C-136E2649C6A6}" srcId="{D1CD7358-12BF-4712-9CEB-308C596B37A4}" destId="{6A48CF1F-D1ED-4AE4-9211-F3E9493C4C8A}" srcOrd="1" destOrd="0" parTransId="{7C2E6B6B-1505-4C7C-806B-42DC70224530}" sibTransId="{3FE16D2A-1D15-4CE4-B98C-10A75D37BBEA}"/>
    <dgm:cxn modelId="{3622FF84-33F9-4CF8-A1E8-B91F0820AB13}" srcId="{D1CD7358-12BF-4712-9CEB-308C596B37A4}" destId="{0237851E-5380-44E4-A27E-B58CEC415804}" srcOrd="2" destOrd="0" parTransId="{BABA2310-3FB2-48F0-92FC-6880BAF9F3E9}" sibTransId="{04C7C3C1-3C7E-42BB-ADC6-482AD8D4A6F2}"/>
    <dgm:cxn modelId="{BE542594-9455-4B11-B8BC-565EB6A4C7EE}" type="presOf" srcId="{FF3FA104-1EBF-45B7-B99E-A9F83D50174B}" destId="{4AA72025-7F47-4828-A072-0E68E70A0E27}" srcOrd="1" destOrd="0" presId="urn:microsoft.com/office/officeart/2005/8/layout/vList4"/>
    <dgm:cxn modelId="{3A625CCE-DC0A-4910-8FF5-C1528CEE2C46}" type="presOf" srcId="{D1CD7358-12BF-4712-9CEB-308C596B37A4}" destId="{1380F855-23F7-4ADF-8C03-A973A84B3D44}" srcOrd="0" destOrd="0" presId="urn:microsoft.com/office/officeart/2005/8/layout/vList4"/>
    <dgm:cxn modelId="{0D92AED6-AAC1-4A65-B8FB-72B40FBF557A}" srcId="{D1CD7358-12BF-4712-9CEB-308C596B37A4}" destId="{FF3FA104-1EBF-45B7-B99E-A9F83D50174B}" srcOrd="0" destOrd="0" parTransId="{46C3C25B-825E-49D4-B1D8-9DD9A1F4C786}" sibTransId="{B333B32C-F3FD-472A-8307-1B8658CA7DC1}"/>
    <dgm:cxn modelId="{75CBEAD8-4F2B-4523-A960-08367118F52A}" type="presOf" srcId="{0237851E-5380-44E4-A27E-B58CEC415804}" destId="{571DD9E6-90A9-4734-9000-0B7520D0B704}" srcOrd="0" destOrd="0" presId="urn:microsoft.com/office/officeart/2005/8/layout/vList4"/>
    <dgm:cxn modelId="{F50168FB-ACDE-4C4B-B936-90116EDA49A4}" type="presOf" srcId="{6A48CF1F-D1ED-4AE4-9211-F3E9493C4C8A}" destId="{5D7EB07F-CEA0-4A97-9577-B6B089232313}" srcOrd="0" destOrd="0" presId="urn:microsoft.com/office/officeart/2005/8/layout/vList4"/>
    <dgm:cxn modelId="{DCED7671-3D1E-427A-A962-381F1770C490}" type="presParOf" srcId="{1380F855-23F7-4ADF-8C03-A973A84B3D44}" destId="{253FFEE4-85C2-4CD5-9622-FBD620466FAE}" srcOrd="0" destOrd="0" presId="urn:microsoft.com/office/officeart/2005/8/layout/vList4"/>
    <dgm:cxn modelId="{4DF1FB1A-FA0B-4697-BEC9-C715D41E2B00}" type="presParOf" srcId="{253FFEE4-85C2-4CD5-9622-FBD620466FAE}" destId="{C8D808A9-7899-4DEE-9921-9473B34F5BF2}" srcOrd="0" destOrd="0" presId="urn:microsoft.com/office/officeart/2005/8/layout/vList4"/>
    <dgm:cxn modelId="{1BB5F901-A923-4B5C-91C7-22D25CA953DE}" type="presParOf" srcId="{253FFEE4-85C2-4CD5-9622-FBD620466FAE}" destId="{E060FADC-C318-4974-80C7-8928F54AC839}" srcOrd="1" destOrd="0" presId="urn:microsoft.com/office/officeart/2005/8/layout/vList4"/>
    <dgm:cxn modelId="{0ED414F7-AB11-464B-BB1C-8C5EC947FEA2}" type="presParOf" srcId="{253FFEE4-85C2-4CD5-9622-FBD620466FAE}" destId="{4AA72025-7F47-4828-A072-0E68E70A0E27}" srcOrd="2" destOrd="0" presId="urn:microsoft.com/office/officeart/2005/8/layout/vList4"/>
    <dgm:cxn modelId="{FB6FDBD3-1C10-4329-A542-2458ADBF5C12}" type="presParOf" srcId="{1380F855-23F7-4ADF-8C03-A973A84B3D44}" destId="{D576B50D-9F5C-45B5-B3DD-CCE1CCDD96FE}" srcOrd="1" destOrd="0" presId="urn:microsoft.com/office/officeart/2005/8/layout/vList4"/>
    <dgm:cxn modelId="{3A2BB978-46C3-40FE-9C69-357A362A0E07}" type="presParOf" srcId="{1380F855-23F7-4ADF-8C03-A973A84B3D44}" destId="{3AB67230-E246-4CFC-8D9A-3ADB1CE1109E}" srcOrd="2" destOrd="0" presId="urn:microsoft.com/office/officeart/2005/8/layout/vList4"/>
    <dgm:cxn modelId="{537737C2-546A-4EEC-BC35-82CBC4FE22E1}" type="presParOf" srcId="{3AB67230-E246-4CFC-8D9A-3ADB1CE1109E}" destId="{5D7EB07F-CEA0-4A97-9577-B6B089232313}" srcOrd="0" destOrd="0" presId="urn:microsoft.com/office/officeart/2005/8/layout/vList4"/>
    <dgm:cxn modelId="{27A81D5F-1743-453D-ADE0-B0B91FBA2F75}" type="presParOf" srcId="{3AB67230-E246-4CFC-8D9A-3ADB1CE1109E}" destId="{3EE257CB-5D05-4800-83DE-B0C329406739}" srcOrd="1" destOrd="0" presId="urn:microsoft.com/office/officeart/2005/8/layout/vList4"/>
    <dgm:cxn modelId="{F2C21BC1-E236-4BD2-B46C-F6B3E19C2C1E}" type="presParOf" srcId="{3AB67230-E246-4CFC-8D9A-3ADB1CE1109E}" destId="{B64A3EBF-7B49-4562-A1FE-D9F5EA7DE765}" srcOrd="2" destOrd="0" presId="urn:microsoft.com/office/officeart/2005/8/layout/vList4"/>
    <dgm:cxn modelId="{C3D5EDB9-5534-49F1-AF4D-CD6E5EB320E9}" type="presParOf" srcId="{1380F855-23F7-4ADF-8C03-A973A84B3D44}" destId="{B0AF2629-D44C-49DE-A7BB-7EFB42D5FA45}" srcOrd="3" destOrd="0" presId="urn:microsoft.com/office/officeart/2005/8/layout/vList4"/>
    <dgm:cxn modelId="{524318F1-D537-4C1C-973B-4CCB8556B449}" type="presParOf" srcId="{1380F855-23F7-4ADF-8C03-A973A84B3D44}" destId="{56A0EB98-224E-4DB1-B086-C0481EA20EFE}" srcOrd="4" destOrd="0" presId="urn:microsoft.com/office/officeart/2005/8/layout/vList4"/>
    <dgm:cxn modelId="{2B9726EC-6510-45C2-9E98-A7EDE229A56C}" type="presParOf" srcId="{56A0EB98-224E-4DB1-B086-C0481EA20EFE}" destId="{571DD9E6-90A9-4734-9000-0B7520D0B704}" srcOrd="0" destOrd="0" presId="urn:microsoft.com/office/officeart/2005/8/layout/vList4"/>
    <dgm:cxn modelId="{922D3FA2-D55E-45C2-8E7A-5C56A18CB284}" type="presParOf" srcId="{56A0EB98-224E-4DB1-B086-C0481EA20EFE}" destId="{0FCAE00D-11F8-4170-A81E-F18E7209317E}" srcOrd="1" destOrd="0" presId="urn:microsoft.com/office/officeart/2005/8/layout/vList4"/>
    <dgm:cxn modelId="{3F8780B8-DA23-497B-B39E-F10B3E037B48}" type="presParOf" srcId="{56A0EB98-224E-4DB1-B086-C0481EA20EFE}" destId="{4419E676-6428-4CFB-A703-5472625F03EC}" srcOrd="2" destOrd="0" presId="urn:microsoft.com/office/officeart/2005/8/layout/vList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E846D64-8ADF-44A5-85B7-2E1048E7B59E}">
      <dsp:nvSpPr>
        <dsp:cNvPr id="0" name=""/>
        <dsp:cNvSpPr/>
      </dsp:nvSpPr>
      <dsp:spPr>
        <a:xfrm>
          <a:off x="230260" y="2646"/>
          <a:ext cx="1858349" cy="1115009"/>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dirty="0">
              <a:latin typeface="Calibri"/>
              <a:ea typeface="Calibri"/>
              <a:cs typeface="Calibri"/>
            </a:rPr>
            <a:t>AI-based extraction for high accuracy</a:t>
          </a:r>
          <a:endParaRPr lang="en-US" sz="1700" b="1" kern="1200" dirty="0">
            <a:latin typeface="Calibri"/>
            <a:ea typeface="Calibri"/>
            <a:cs typeface="Calibri"/>
          </a:endParaRPr>
        </a:p>
      </dsp:txBody>
      <dsp:txXfrm>
        <a:off x="230260" y="2646"/>
        <a:ext cx="1858349" cy="1115009"/>
      </dsp:txXfrm>
    </dsp:sp>
    <dsp:sp modelId="{159919E4-DF33-44E8-B5A4-B928512FB00E}">
      <dsp:nvSpPr>
        <dsp:cNvPr id="0" name=""/>
        <dsp:cNvSpPr/>
      </dsp:nvSpPr>
      <dsp:spPr>
        <a:xfrm>
          <a:off x="2274445" y="2646"/>
          <a:ext cx="1858349" cy="1115009"/>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rtl="0">
            <a:lnSpc>
              <a:spcPct val="90000"/>
            </a:lnSpc>
            <a:spcBef>
              <a:spcPct val="0"/>
            </a:spcBef>
            <a:spcAft>
              <a:spcPct val="35000"/>
            </a:spcAft>
            <a:buNone/>
          </a:pPr>
          <a:r>
            <a:rPr lang="en-US" sz="1700" kern="1200">
              <a:latin typeface="Calibri"/>
              <a:ea typeface="Calibri"/>
              <a:cs typeface="Calibri"/>
            </a:rPr>
            <a:t>Machine learning-enabled signature matching for verification</a:t>
          </a:r>
        </a:p>
      </dsp:txBody>
      <dsp:txXfrm>
        <a:off x="2274445" y="2646"/>
        <a:ext cx="1858349" cy="1115009"/>
      </dsp:txXfrm>
    </dsp:sp>
    <dsp:sp modelId="{B07FAB3C-87B4-4761-9911-E14B389163CC}">
      <dsp:nvSpPr>
        <dsp:cNvPr id="0" name=""/>
        <dsp:cNvSpPr/>
      </dsp:nvSpPr>
      <dsp:spPr>
        <a:xfrm>
          <a:off x="4318629" y="2646"/>
          <a:ext cx="1858349" cy="1115009"/>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dirty="0">
              <a:latin typeface="Calibri"/>
              <a:ea typeface="Calibri"/>
              <a:cs typeface="Calibri"/>
            </a:rPr>
            <a:t>Ensure authenticity of document details</a:t>
          </a:r>
        </a:p>
      </dsp:txBody>
      <dsp:txXfrm>
        <a:off x="4318629" y="2646"/>
        <a:ext cx="1858349" cy="1115009"/>
      </dsp:txXfrm>
    </dsp:sp>
    <dsp:sp modelId="{24A5908C-25FF-4901-8859-7B075B6422AA}">
      <dsp:nvSpPr>
        <dsp:cNvPr id="0" name=""/>
        <dsp:cNvSpPr/>
      </dsp:nvSpPr>
      <dsp:spPr>
        <a:xfrm>
          <a:off x="230260" y="1303491"/>
          <a:ext cx="1858349" cy="1115009"/>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dirty="0">
              <a:latin typeface="Calibri"/>
              <a:ea typeface="Calibri"/>
              <a:cs typeface="Calibri"/>
            </a:rPr>
            <a:t>Scalable API Integration</a:t>
          </a:r>
        </a:p>
      </dsp:txBody>
      <dsp:txXfrm>
        <a:off x="230260" y="1303491"/>
        <a:ext cx="1858349" cy="1115009"/>
      </dsp:txXfrm>
    </dsp:sp>
    <dsp:sp modelId="{4C189C37-1810-4345-85E8-E01A43154727}">
      <dsp:nvSpPr>
        <dsp:cNvPr id="0" name=""/>
        <dsp:cNvSpPr/>
      </dsp:nvSpPr>
      <dsp:spPr>
        <a:xfrm>
          <a:off x="2274445" y="1303491"/>
          <a:ext cx="1858349" cy="1115009"/>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dirty="0">
              <a:latin typeface="Calibri"/>
              <a:ea typeface="Calibri"/>
              <a:cs typeface="Calibri"/>
            </a:rPr>
            <a:t>Data Security and Privacy Compliance</a:t>
          </a:r>
        </a:p>
      </dsp:txBody>
      <dsp:txXfrm>
        <a:off x="2274445" y="1303491"/>
        <a:ext cx="1858349" cy="1115009"/>
      </dsp:txXfrm>
    </dsp:sp>
    <dsp:sp modelId="{8D156996-53B6-44EE-B4A0-7A6EC84C762D}">
      <dsp:nvSpPr>
        <dsp:cNvPr id="0" name=""/>
        <dsp:cNvSpPr/>
      </dsp:nvSpPr>
      <dsp:spPr>
        <a:xfrm>
          <a:off x="4318629" y="1303491"/>
          <a:ext cx="1858349" cy="1115009"/>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dirty="0">
              <a:latin typeface="Calibri"/>
              <a:ea typeface="Calibri"/>
              <a:cs typeface="Calibri"/>
            </a:rPr>
            <a:t>Batch and Real-Time Processing</a:t>
          </a:r>
        </a:p>
      </dsp:txBody>
      <dsp:txXfrm>
        <a:off x="4318629" y="1303491"/>
        <a:ext cx="1858349" cy="1115009"/>
      </dsp:txXfrm>
    </dsp:sp>
    <dsp:sp modelId="{7BB50C9F-2B84-4549-AE5B-1EDB909B5088}">
      <dsp:nvSpPr>
        <dsp:cNvPr id="0" name=""/>
        <dsp:cNvSpPr/>
      </dsp:nvSpPr>
      <dsp:spPr>
        <a:xfrm>
          <a:off x="1252352" y="2604335"/>
          <a:ext cx="1858349" cy="1115009"/>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rtl="0">
            <a:lnSpc>
              <a:spcPct val="90000"/>
            </a:lnSpc>
            <a:spcBef>
              <a:spcPct val="0"/>
            </a:spcBef>
            <a:spcAft>
              <a:spcPct val="35000"/>
            </a:spcAft>
            <a:buNone/>
          </a:pPr>
          <a:r>
            <a:rPr lang="en-US" sz="1700" kern="1200" dirty="0">
              <a:solidFill>
                <a:srgbClr val="444444"/>
              </a:solidFill>
              <a:latin typeface="Calibri"/>
              <a:ea typeface="Calibri"/>
              <a:cs typeface="Calibri"/>
            </a:rPr>
            <a:t>Tailor workflows for various industries</a:t>
          </a:r>
        </a:p>
      </dsp:txBody>
      <dsp:txXfrm>
        <a:off x="1252352" y="2604335"/>
        <a:ext cx="1858349" cy="1115009"/>
      </dsp:txXfrm>
    </dsp:sp>
    <dsp:sp modelId="{7C4D3A0B-22BC-4E13-9E4B-E0051AFF9028}">
      <dsp:nvSpPr>
        <dsp:cNvPr id="0" name=""/>
        <dsp:cNvSpPr/>
      </dsp:nvSpPr>
      <dsp:spPr>
        <a:xfrm>
          <a:off x="3296537" y="2604335"/>
          <a:ext cx="1858349" cy="1115009"/>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dirty="0">
              <a:solidFill>
                <a:srgbClr val="444444"/>
              </a:solidFill>
              <a:latin typeface="Calibri"/>
              <a:ea typeface="Calibri"/>
              <a:cs typeface="Calibri"/>
            </a:rPr>
            <a:t>Integration with </a:t>
          </a:r>
          <a:r>
            <a:rPr lang="en-US" sz="1700" kern="1200" dirty="0" err="1">
              <a:solidFill>
                <a:srgbClr val="444444"/>
              </a:solidFill>
              <a:latin typeface="Calibri"/>
              <a:ea typeface="Calibri"/>
              <a:cs typeface="Calibri"/>
            </a:rPr>
            <a:t>Hyperscalers</a:t>
          </a:r>
          <a:endParaRPr lang="en-US" sz="1700" kern="1200" dirty="0" err="1">
            <a:solidFill>
              <a:srgbClr val="444444"/>
            </a:solidFill>
          </a:endParaRPr>
        </a:p>
      </dsp:txBody>
      <dsp:txXfrm>
        <a:off x="3296537" y="2604335"/>
        <a:ext cx="1858349" cy="111500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8D808A9-7899-4DEE-9921-9473B34F5BF2}">
      <dsp:nvSpPr>
        <dsp:cNvPr id="0" name=""/>
        <dsp:cNvSpPr/>
      </dsp:nvSpPr>
      <dsp:spPr>
        <a:xfrm>
          <a:off x="0" y="0"/>
          <a:ext cx="11491976" cy="169333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l" defTabSz="2889250">
            <a:lnSpc>
              <a:spcPct val="90000"/>
            </a:lnSpc>
            <a:spcBef>
              <a:spcPct val="0"/>
            </a:spcBef>
            <a:spcAft>
              <a:spcPct val="35000"/>
            </a:spcAft>
            <a:buNone/>
          </a:pPr>
          <a:endParaRPr lang="en-IN" sz="6500" kern="1200"/>
        </a:p>
      </dsp:txBody>
      <dsp:txXfrm>
        <a:off x="2467728" y="0"/>
        <a:ext cx="9024247" cy="1693333"/>
      </dsp:txXfrm>
    </dsp:sp>
    <dsp:sp modelId="{E060FADC-C318-4974-80C7-8928F54AC839}">
      <dsp:nvSpPr>
        <dsp:cNvPr id="0" name=""/>
        <dsp:cNvSpPr/>
      </dsp:nvSpPr>
      <dsp:spPr>
        <a:xfrm>
          <a:off x="169419" y="169333"/>
          <a:ext cx="3659458" cy="1354666"/>
        </a:xfrm>
        <a:prstGeom prst="roundRect">
          <a:avLst>
            <a:gd name="adj" fmla="val 10000"/>
          </a:avLst>
        </a:prstGeom>
        <a:blipFill rotWithShape="1">
          <a:blip xmlns:r="http://schemas.openxmlformats.org/officeDocument/2006/relationships" r:embed="rId1"/>
          <a:srcRect/>
          <a:stretch>
            <a:fillRect t="-13000" b="-13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D7EB07F-CEA0-4A97-9577-B6B089232313}">
      <dsp:nvSpPr>
        <dsp:cNvPr id="0" name=""/>
        <dsp:cNvSpPr/>
      </dsp:nvSpPr>
      <dsp:spPr>
        <a:xfrm>
          <a:off x="0" y="1789514"/>
          <a:ext cx="11491976" cy="169333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l" defTabSz="2889250">
            <a:lnSpc>
              <a:spcPct val="90000"/>
            </a:lnSpc>
            <a:spcBef>
              <a:spcPct val="0"/>
            </a:spcBef>
            <a:spcAft>
              <a:spcPct val="35000"/>
            </a:spcAft>
            <a:buNone/>
          </a:pPr>
          <a:r>
            <a:rPr lang="en-IN" sz="6500" kern="1200"/>
            <a:t> </a:t>
          </a:r>
        </a:p>
      </dsp:txBody>
      <dsp:txXfrm>
        <a:off x="2467728" y="1789514"/>
        <a:ext cx="9024247" cy="1693333"/>
      </dsp:txXfrm>
    </dsp:sp>
    <dsp:sp modelId="{3EE257CB-5D05-4800-83DE-B0C329406739}">
      <dsp:nvSpPr>
        <dsp:cNvPr id="0" name=""/>
        <dsp:cNvSpPr/>
      </dsp:nvSpPr>
      <dsp:spPr>
        <a:xfrm>
          <a:off x="79305" y="1958848"/>
          <a:ext cx="3739328" cy="1354666"/>
        </a:xfrm>
        <a:prstGeom prst="roundRect">
          <a:avLst>
            <a:gd name="adj" fmla="val 10000"/>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t="-16000" b="-16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71DD9E6-90A9-4734-9000-0B7520D0B704}">
      <dsp:nvSpPr>
        <dsp:cNvPr id="0" name=""/>
        <dsp:cNvSpPr/>
      </dsp:nvSpPr>
      <dsp:spPr>
        <a:xfrm>
          <a:off x="0" y="3612794"/>
          <a:ext cx="11491976" cy="169333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l" defTabSz="2889250">
            <a:lnSpc>
              <a:spcPct val="90000"/>
            </a:lnSpc>
            <a:spcBef>
              <a:spcPct val="0"/>
            </a:spcBef>
            <a:spcAft>
              <a:spcPct val="35000"/>
            </a:spcAft>
            <a:buNone/>
          </a:pPr>
          <a:r>
            <a:rPr lang="en-IN" sz="6500" kern="1200"/>
            <a:t> </a:t>
          </a:r>
        </a:p>
      </dsp:txBody>
      <dsp:txXfrm>
        <a:off x="2467728" y="3612794"/>
        <a:ext cx="9024247" cy="1693333"/>
      </dsp:txXfrm>
    </dsp:sp>
    <dsp:sp modelId="{0FCAE00D-11F8-4170-A81E-F18E7209317E}">
      <dsp:nvSpPr>
        <dsp:cNvPr id="0" name=""/>
        <dsp:cNvSpPr/>
      </dsp:nvSpPr>
      <dsp:spPr>
        <a:xfrm>
          <a:off x="137661" y="3814402"/>
          <a:ext cx="3673869" cy="1354666"/>
        </a:xfrm>
        <a:prstGeom prst="roundRect">
          <a:avLst>
            <a:gd name="adj" fmla="val 10000"/>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t="-18000" b="-18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1C161F0-0BD8-4989-8C13-6079248F399E}" type="datetimeFigureOut">
              <a:t>3/9/2025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F84FDE4-EC9C-481B-9242-65075FB81AB9}" type="slidenum">
              <a:t>‹#›</a:t>
            </a:fld>
            <a:endParaRPr lang="en-US"/>
          </a:p>
        </p:txBody>
      </p:sp>
    </p:spTree>
    <p:extLst>
      <p:ext uri="{BB962C8B-B14F-4D97-AF65-F5344CB8AC3E}">
        <p14:creationId xmlns:p14="http://schemas.microsoft.com/office/powerpoint/2010/main" val="12601949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E7C076-A360-B57D-4033-0E92BE2824A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ED44A8D8-AE8B-7AEC-4ED6-3A7316339DD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27048852-312D-B2A3-0D47-93AFE10CF3F7}"/>
              </a:ext>
            </a:extLst>
          </p:cNvPr>
          <p:cNvSpPr>
            <a:spLocks noGrp="1"/>
          </p:cNvSpPr>
          <p:nvPr>
            <p:ph type="dt" sz="half" idx="10"/>
          </p:nvPr>
        </p:nvSpPr>
        <p:spPr/>
        <p:txBody>
          <a:bodyPr/>
          <a:lstStyle/>
          <a:p>
            <a:fld id="{856206E8-0B31-4346-95DA-F0D9535FF005}" type="datetimeFigureOut">
              <a:rPr lang="en-IN" smtClean="0"/>
              <a:t>09-03-2025</a:t>
            </a:fld>
            <a:endParaRPr lang="en-IN"/>
          </a:p>
        </p:txBody>
      </p:sp>
      <p:sp>
        <p:nvSpPr>
          <p:cNvPr id="5" name="Footer Placeholder 4">
            <a:extLst>
              <a:ext uri="{FF2B5EF4-FFF2-40B4-BE49-F238E27FC236}">
                <a16:creationId xmlns:a16="http://schemas.microsoft.com/office/drawing/2014/main" id="{98A55332-9F12-9C4E-3517-2B6D4594836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BB813AF-AAA0-9DAD-8224-9702ABF04A1D}"/>
              </a:ext>
            </a:extLst>
          </p:cNvPr>
          <p:cNvSpPr>
            <a:spLocks noGrp="1"/>
          </p:cNvSpPr>
          <p:nvPr>
            <p:ph type="sldNum" sz="quarter" idx="12"/>
          </p:nvPr>
        </p:nvSpPr>
        <p:spPr/>
        <p:txBody>
          <a:bodyPr/>
          <a:lstStyle/>
          <a:p>
            <a:fld id="{77EE4A59-931D-49A4-A218-8F65B90D5FCD}" type="slidenum">
              <a:rPr lang="en-IN" smtClean="0"/>
              <a:t>‹#›</a:t>
            </a:fld>
            <a:endParaRPr lang="en-IN"/>
          </a:p>
        </p:txBody>
      </p:sp>
    </p:spTree>
    <p:extLst>
      <p:ext uri="{BB962C8B-B14F-4D97-AF65-F5344CB8AC3E}">
        <p14:creationId xmlns:p14="http://schemas.microsoft.com/office/powerpoint/2010/main" val="19924182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675B3B-143F-276A-7E5F-2F6F0767BE7D}"/>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FC22EDBE-B313-BFD2-A40E-58720168247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BEB9331-09EE-3907-9339-3461B6F6BE22}"/>
              </a:ext>
            </a:extLst>
          </p:cNvPr>
          <p:cNvSpPr>
            <a:spLocks noGrp="1"/>
          </p:cNvSpPr>
          <p:nvPr>
            <p:ph type="dt" sz="half" idx="10"/>
          </p:nvPr>
        </p:nvSpPr>
        <p:spPr/>
        <p:txBody>
          <a:bodyPr/>
          <a:lstStyle/>
          <a:p>
            <a:fld id="{856206E8-0B31-4346-95DA-F0D9535FF005}" type="datetimeFigureOut">
              <a:rPr lang="en-IN" smtClean="0"/>
              <a:t>09-03-2025</a:t>
            </a:fld>
            <a:endParaRPr lang="en-IN"/>
          </a:p>
        </p:txBody>
      </p:sp>
      <p:sp>
        <p:nvSpPr>
          <p:cNvPr id="5" name="Footer Placeholder 4">
            <a:extLst>
              <a:ext uri="{FF2B5EF4-FFF2-40B4-BE49-F238E27FC236}">
                <a16:creationId xmlns:a16="http://schemas.microsoft.com/office/drawing/2014/main" id="{7F4FDE42-519C-221B-0ED5-1599549EEA4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5623AC9-1C33-01D3-9857-24C66982C4EF}"/>
              </a:ext>
            </a:extLst>
          </p:cNvPr>
          <p:cNvSpPr>
            <a:spLocks noGrp="1"/>
          </p:cNvSpPr>
          <p:nvPr>
            <p:ph type="sldNum" sz="quarter" idx="12"/>
          </p:nvPr>
        </p:nvSpPr>
        <p:spPr/>
        <p:txBody>
          <a:bodyPr/>
          <a:lstStyle/>
          <a:p>
            <a:fld id="{77EE4A59-931D-49A4-A218-8F65B90D5FCD}" type="slidenum">
              <a:rPr lang="en-IN" smtClean="0"/>
              <a:t>‹#›</a:t>
            </a:fld>
            <a:endParaRPr lang="en-IN"/>
          </a:p>
        </p:txBody>
      </p:sp>
    </p:spTree>
    <p:extLst>
      <p:ext uri="{BB962C8B-B14F-4D97-AF65-F5344CB8AC3E}">
        <p14:creationId xmlns:p14="http://schemas.microsoft.com/office/powerpoint/2010/main" val="5407116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4BB07CC-5BA2-AB35-68D1-07D05754A30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8155A322-D509-F796-A108-3CC6566B461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C61DBE9-42CB-6CE2-4B15-5A7B6DDC64D7}"/>
              </a:ext>
            </a:extLst>
          </p:cNvPr>
          <p:cNvSpPr>
            <a:spLocks noGrp="1"/>
          </p:cNvSpPr>
          <p:nvPr>
            <p:ph type="dt" sz="half" idx="10"/>
          </p:nvPr>
        </p:nvSpPr>
        <p:spPr/>
        <p:txBody>
          <a:bodyPr/>
          <a:lstStyle/>
          <a:p>
            <a:fld id="{856206E8-0B31-4346-95DA-F0D9535FF005}" type="datetimeFigureOut">
              <a:rPr lang="en-IN" smtClean="0"/>
              <a:t>09-03-2025</a:t>
            </a:fld>
            <a:endParaRPr lang="en-IN"/>
          </a:p>
        </p:txBody>
      </p:sp>
      <p:sp>
        <p:nvSpPr>
          <p:cNvPr id="5" name="Footer Placeholder 4">
            <a:extLst>
              <a:ext uri="{FF2B5EF4-FFF2-40B4-BE49-F238E27FC236}">
                <a16:creationId xmlns:a16="http://schemas.microsoft.com/office/drawing/2014/main" id="{74E0A4AC-C3A7-F41B-3754-3716BA9200E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28B614E-BC55-AB7F-6738-007DB7F708FD}"/>
              </a:ext>
            </a:extLst>
          </p:cNvPr>
          <p:cNvSpPr>
            <a:spLocks noGrp="1"/>
          </p:cNvSpPr>
          <p:nvPr>
            <p:ph type="sldNum" sz="quarter" idx="12"/>
          </p:nvPr>
        </p:nvSpPr>
        <p:spPr/>
        <p:txBody>
          <a:bodyPr/>
          <a:lstStyle/>
          <a:p>
            <a:fld id="{77EE4A59-931D-49A4-A218-8F65B90D5FCD}" type="slidenum">
              <a:rPr lang="en-IN" smtClean="0"/>
              <a:t>‹#›</a:t>
            </a:fld>
            <a:endParaRPr lang="en-IN"/>
          </a:p>
        </p:txBody>
      </p:sp>
    </p:spTree>
    <p:extLst>
      <p:ext uri="{BB962C8B-B14F-4D97-AF65-F5344CB8AC3E}">
        <p14:creationId xmlns:p14="http://schemas.microsoft.com/office/powerpoint/2010/main" val="8618997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F4F0FF"/>
          </a:solidFill>
          <a:ln/>
        </p:spPr>
      </p:sp>
      <p:sp>
        <p:nvSpPr>
          <p:cNvPr id="3" name="Shape 1"/>
          <p:cNvSpPr/>
          <p:nvPr/>
        </p:nvSpPr>
        <p:spPr>
          <a:xfrm>
            <a:off x="0" y="0"/>
            <a:ext cx="12192000" cy="6858000"/>
          </a:xfrm>
          <a:prstGeom prst="rect">
            <a:avLst/>
          </a:prstGeom>
          <a:solidFill>
            <a:srgbClr val="FBFAFF"/>
          </a:solidFill>
          <a:ln/>
        </p:spPr>
      </p:sp>
      <p:pic>
        <p:nvPicPr>
          <p:cNvPr id="4" name="Image 0" descr="preencoded.png">
            <a:hlinkClick r:id="rId2"/>
          </p:cNvPr>
          <p:cNvPicPr>
            <a:picLocks noChangeAspect="1"/>
          </p:cNvPicPr>
          <p:nvPr/>
        </p:nvPicPr>
        <p:blipFill>
          <a:blip r:embed="rId3"/>
          <a:stretch>
            <a:fillRect/>
          </a:stretch>
        </p:blipFill>
        <p:spPr>
          <a:xfrm>
            <a:off x="10699346" y="6457950"/>
            <a:ext cx="1435504" cy="342900"/>
          </a:xfrm>
          <a:prstGeom prst="rect">
            <a:avLst/>
          </a:prstGeom>
        </p:spPr>
      </p:pic>
    </p:spTree>
    <p:extLst>
      <p:ext uri="{BB962C8B-B14F-4D97-AF65-F5344CB8AC3E}">
        <p14:creationId xmlns:p14="http://schemas.microsoft.com/office/powerpoint/2010/main" val="1702616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2A641D-9488-CFF9-077A-BFFFF3E873C9}"/>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89F160C4-7836-4A2A-FB71-9B244492897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2EF6BFF-FB63-07D9-ECB8-05A86907A1DA}"/>
              </a:ext>
            </a:extLst>
          </p:cNvPr>
          <p:cNvSpPr>
            <a:spLocks noGrp="1"/>
          </p:cNvSpPr>
          <p:nvPr>
            <p:ph type="dt" sz="half" idx="10"/>
          </p:nvPr>
        </p:nvSpPr>
        <p:spPr/>
        <p:txBody>
          <a:bodyPr/>
          <a:lstStyle/>
          <a:p>
            <a:fld id="{856206E8-0B31-4346-95DA-F0D9535FF005}" type="datetimeFigureOut">
              <a:rPr lang="en-IN" smtClean="0"/>
              <a:t>09-03-2025</a:t>
            </a:fld>
            <a:endParaRPr lang="en-IN"/>
          </a:p>
        </p:txBody>
      </p:sp>
      <p:sp>
        <p:nvSpPr>
          <p:cNvPr id="5" name="Footer Placeholder 4">
            <a:extLst>
              <a:ext uri="{FF2B5EF4-FFF2-40B4-BE49-F238E27FC236}">
                <a16:creationId xmlns:a16="http://schemas.microsoft.com/office/drawing/2014/main" id="{4487B08C-EC3B-CFEC-84DB-2445D2A7D6E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16E631F-1F6A-7CEF-0DAB-E56DA5EECC48}"/>
              </a:ext>
            </a:extLst>
          </p:cNvPr>
          <p:cNvSpPr>
            <a:spLocks noGrp="1"/>
          </p:cNvSpPr>
          <p:nvPr>
            <p:ph type="sldNum" sz="quarter" idx="12"/>
          </p:nvPr>
        </p:nvSpPr>
        <p:spPr/>
        <p:txBody>
          <a:bodyPr/>
          <a:lstStyle/>
          <a:p>
            <a:fld id="{77EE4A59-931D-49A4-A218-8F65B90D5FCD}" type="slidenum">
              <a:rPr lang="en-IN" smtClean="0"/>
              <a:t>‹#›</a:t>
            </a:fld>
            <a:endParaRPr lang="en-IN"/>
          </a:p>
        </p:txBody>
      </p:sp>
    </p:spTree>
    <p:extLst>
      <p:ext uri="{BB962C8B-B14F-4D97-AF65-F5344CB8AC3E}">
        <p14:creationId xmlns:p14="http://schemas.microsoft.com/office/powerpoint/2010/main" val="25966612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8AA5F7-6F8E-754C-9618-884D12AC4E4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0C1387FA-CD52-7172-A31E-9FDC0517281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665E430-65B8-24E5-5F46-A20B4A1D65CA}"/>
              </a:ext>
            </a:extLst>
          </p:cNvPr>
          <p:cNvSpPr>
            <a:spLocks noGrp="1"/>
          </p:cNvSpPr>
          <p:nvPr>
            <p:ph type="dt" sz="half" idx="10"/>
          </p:nvPr>
        </p:nvSpPr>
        <p:spPr/>
        <p:txBody>
          <a:bodyPr/>
          <a:lstStyle/>
          <a:p>
            <a:fld id="{856206E8-0B31-4346-95DA-F0D9535FF005}" type="datetimeFigureOut">
              <a:rPr lang="en-IN" smtClean="0"/>
              <a:t>09-03-2025</a:t>
            </a:fld>
            <a:endParaRPr lang="en-IN"/>
          </a:p>
        </p:txBody>
      </p:sp>
      <p:sp>
        <p:nvSpPr>
          <p:cNvPr id="5" name="Footer Placeholder 4">
            <a:extLst>
              <a:ext uri="{FF2B5EF4-FFF2-40B4-BE49-F238E27FC236}">
                <a16:creationId xmlns:a16="http://schemas.microsoft.com/office/drawing/2014/main" id="{0882BB92-91F3-0101-337E-658DC6CBD3A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04EE986-D9DF-70CB-38A6-964318CAA0AF}"/>
              </a:ext>
            </a:extLst>
          </p:cNvPr>
          <p:cNvSpPr>
            <a:spLocks noGrp="1"/>
          </p:cNvSpPr>
          <p:nvPr>
            <p:ph type="sldNum" sz="quarter" idx="12"/>
          </p:nvPr>
        </p:nvSpPr>
        <p:spPr/>
        <p:txBody>
          <a:bodyPr/>
          <a:lstStyle/>
          <a:p>
            <a:fld id="{77EE4A59-931D-49A4-A218-8F65B90D5FCD}" type="slidenum">
              <a:rPr lang="en-IN" smtClean="0"/>
              <a:t>‹#›</a:t>
            </a:fld>
            <a:endParaRPr lang="en-IN"/>
          </a:p>
        </p:txBody>
      </p:sp>
    </p:spTree>
    <p:extLst>
      <p:ext uri="{BB962C8B-B14F-4D97-AF65-F5344CB8AC3E}">
        <p14:creationId xmlns:p14="http://schemas.microsoft.com/office/powerpoint/2010/main" val="16684276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C1139F-7376-AEF2-5407-713E8B70C9C2}"/>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23F19436-F288-AF09-9FC4-89DD1037F77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4B72F45B-8CAC-F378-CEA9-E4E28E760BD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EDAE2DAB-CFEA-4A5F-0828-154064B9B318}"/>
              </a:ext>
            </a:extLst>
          </p:cNvPr>
          <p:cNvSpPr>
            <a:spLocks noGrp="1"/>
          </p:cNvSpPr>
          <p:nvPr>
            <p:ph type="dt" sz="half" idx="10"/>
          </p:nvPr>
        </p:nvSpPr>
        <p:spPr/>
        <p:txBody>
          <a:bodyPr/>
          <a:lstStyle/>
          <a:p>
            <a:fld id="{856206E8-0B31-4346-95DA-F0D9535FF005}" type="datetimeFigureOut">
              <a:rPr lang="en-IN" smtClean="0"/>
              <a:t>09-03-2025</a:t>
            </a:fld>
            <a:endParaRPr lang="en-IN"/>
          </a:p>
        </p:txBody>
      </p:sp>
      <p:sp>
        <p:nvSpPr>
          <p:cNvPr id="6" name="Footer Placeholder 5">
            <a:extLst>
              <a:ext uri="{FF2B5EF4-FFF2-40B4-BE49-F238E27FC236}">
                <a16:creationId xmlns:a16="http://schemas.microsoft.com/office/drawing/2014/main" id="{239E0C97-16BB-7050-D21E-29ADB9E13FC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75F36C10-25AC-8286-BAA7-0177F525E0B2}"/>
              </a:ext>
            </a:extLst>
          </p:cNvPr>
          <p:cNvSpPr>
            <a:spLocks noGrp="1"/>
          </p:cNvSpPr>
          <p:nvPr>
            <p:ph type="sldNum" sz="quarter" idx="12"/>
          </p:nvPr>
        </p:nvSpPr>
        <p:spPr/>
        <p:txBody>
          <a:bodyPr/>
          <a:lstStyle/>
          <a:p>
            <a:fld id="{77EE4A59-931D-49A4-A218-8F65B90D5FCD}" type="slidenum">
              <a:rPr lang="en-IN" smtClean="0"/>
              <a:t>‹#›</a:t>
            </a:fld>
            <a:endParaRPr lang="en-IN"/>
          </a:p>
        </p:txBody>
      </p:sp>
    </p:spTree>
    <p:extLst>
      <p:ext uri="{BB962C8B-B14F-4D97-AF65-F5344CB8AC3E}">
        <p14:creationId xmlns:p14="http://schemas.microsoft.com/office/powerpoint/2010/main" val="30478184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DA7818-8A5D-C75C-94D9-E8570D565B6A}"/>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7627E292-D651-5A37-353F-79B758EBD7A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4948D05-61E7-708C-BCA3-D94BE6DC074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793D474B-A1D9-5086-4752-9D5D7B762DC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0E0A1C4-453C-D682-BA5D-F9289499CFA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D703FD43-CB63-688D-D3CB-9C67F12BD1EF}"/>
              </a:ext>
            </a:extLst>
          </p:cNvPr>
          <p:cNvSpPr>
            <a:spLocks noGrp="1"/>
          </p:cNvSpPr>
          <p:nvPr>
            <p:ph type="dt" sz="half" idx="10"/>
          </p:nvPr>
        </p:nvSpPr>
        <p:spPr/>
        <p:txBody>
          <a:bodyPr/>
          <a:lstStyle/>
          <a:p>
            <a:fld id="{856206E8-0B31-4346-95DA-F0D9535FF005}" type="datetimeFigureOut">
              <a:rPr lang="en-IN" smtClean="0"/>
              <a:t>09-03-2025</a:t>
            </a:fld>
            <a:endParaRPr lang="en-IN"/>
          </a:p>
        </p:txBody>
      </p:sp>
      <p:sp>
        <p:nvSpPr>
          <p:cNvPr id="8" name="Footer Placeholder 7">
            <a:extLst>
              <a:ext uri="{FF2B5EF4-FFF2-40B4-BE49-F238E27FC236}">
                <a16:creationId xmlns:a16="http://schemas.microsoft.com/office/drawing/2014/main" id="{0A92B8C0-63B7-2D6F-B205-E6D00F88B85D}"/>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6589BF4A-CEBF-3C27-8274-9E6BE4A0303E}"/>
              </a:ext>
            </a:extLst>
          </p:cNvPr>
          <p:cNvSpPr>
            <a:spLocks noGrp="1"/>
          </p:cNvSpPr>
          <p:nvPr>
            <p:ph type="sldNum" sz="quarter" idx="12"/>
          </p:nvPr>
        </p:nvSpPr>
        <p:spPr/>
        <p:txBody>
          <a:bodyPr/>
          <a:lstStyle/>
          <a:p>
            <a:fld id="{77EE4A59-931D-49A4-A218-8F65B90D5FCD}" type="slidenum">
              <a:rPr lang="en-IN" smtClean="0"/>
              <a:t>‹#›</a:t>
            </a:fld>
            <a:endParaRPr lang="en-IN"/>
          </a:p>
        </p:txBody>
      </p:sp>
    </p:spTree>
    <p:extLst>
      <p:ext uri="{BB962C8B-B14F-4D97-AF65-F5344CB8AC3E}">
        <p14:creationId xmlns:p14="http://schemas.microsoft.com/office/powerpoint/2010/main" val="40918276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305CCD-273A-655B-BE6B-18B528F72FEC}"/>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1A63F42D-658E-C5DC-8293-62AE62CB6785}"/>
              </a:ext>
            </a:extLst>
          </p:cNvPr>
          <p:cNvSpPr>
            <a:spLocks noGrp="1"/>
          </p:cNvSpPr>
          <p:nvPr>
            <p:ph type="dt" sz="half" idx="10"/>
          </p:nvPr>
        </p:nvSpPr>
        <p:spPr/>
        <p:txBody>
          <a:bodyPr/>
          <a:lstStyle/>
          <a:p>
            <a:fld id="{856206E8-0B31-4346-95DA-F0D9535FF005}" type="datetimeFigureOut">
              <a:rPr lang="en-IN" smtClean="0"/>
              <a:t>09-03-2025</a:t>
            </a:fld>
            <a:endParaRPr lang="en-IN"/>
          </a:p>
        </p:txBody>
      </p:sp>
      <p:sp>
        <p:nvSpPr>
          <p:cNvPr id="4" name="Footer Placeholder 3">
            <a:extLst>
              <a:ext uri="{FF2B5EF4-FFF2-40B4-BE49-F238E27FC236}">
                <a16:creationId xmlns:a16="http://schemas.microsoft.com/office/drawing/2014/main" id="{BF13E98E-49B4-AB03-DE81-B93A6AECC695}"/>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09CAB6F8-4150-6DE3-B106-4874BA1AA44A}"/>
              </a:ext>
            </a:extLst>
          </p:cNvPr>
          <p:cNvSpPr>
            <a:spLocks noGrp="1"/>
          </p:cNvSpPr>
          <p:nvPr>
            <p:ph type="sldNum" sz="quarter" idx="12"/>
          </p:nvPr>
        </p:nvSpPr>
        <p:spPr/>
        <p:txBody>
          <a:bodyPr/>
          <a:lstStyle/>
          <a:p>
            <a:fld id="{77EE4A59-931D-49A4-A218-8F65B90D5FCD}" type="slidenum">
              <a:rPr lang="en-IN" smtClean="0"/>
              <a:t>‹#›</a:t>
            </a:fld>
            <a:endParaRPr lang="en-IN"/>
          </a:p>
        </p:txBody>
      </p:sp>
    </p:spTree>
    <p:extLst>
      <p:ext uri="{BB962C8B-B14F-4D97-AF65-F5344CB8AC3E}">
        <p14:creationId xmlns:p14="http://schemas.microsoft.com/office/powerpoint/2010/main" val="38158622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6EEAE16-26C5-AB40-81C3-04220F0CE55D}"/>
              </a:ext>
            </a:extLst>
          </p:cNvPr>
          <p:cNvSpPr>
            <a:spLocks noGrp="1"/>
          </p:cNvSpPr>
          <p:nvPr>
            <p:ph type="dt" sz="half" idx="10"/>
          </p:nvPr>
        </p:nvSpPr>
        <p:spPr/>
        <p:txBody>
          <a:bodyPr/>
          <a:lstStyle/>
          <a:p>
            <a:fld id="{856206E8-0B31-4346-95DA-F0D9535FF005}" type="datetimeFigureOut">
              <a:rPr lang="en-IN" smtClean="0"/>
              <a:t>09-03-2025</a:t>
            </a:fld>
            <a:endParaRPr lang="en-IN"/>
          </a:p>
        </p:txBody>
      </p:sp>
      <p:sp>
        <p:nvSpPr>
          <p:cNvPr id="3" name="Footer Placeholder 2">
            <a:extLst>
              <a:ext uri="{FF2B5EF4-FFF2-40B4-BE49-F238E27FC236}">
                <a16:creationId xmlns:a16="http://schemas.microsoft.com/office/drawing/2014/main" id="{B97547E9-363D-4C0A-92F6-8B8ED4CA03AE}"/>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FE52ADD6-8AA6-F364-D338-6C7C4DAD8586}"/>
              </a:ext>
            </a:extLst>
          </p:cNvPr>
          <p:cNvSpPr>
            <a:spLocks noGrp="1"/>
          </p:cNvSpPr>
          <p:nvPr>
            <p:ph type="sldNum" sz="quarter" idx="12"/>
          </p:nvPr>
        </p:nvSpPr>
        <p:spPr/>
        <p:txBody>
          <a:bodyPr/>
          <a:lstStyle/>
          <a:p>
            <a:fld id="{77EE4A59-931D-49A4-A218-8F65B90D5FCD}" type="slidenum">
              <a:rPr lang="en-IN" smtClean="0"/>
              <a:t>‹#›</a:t>
            </a:fld>
            <a:endParaRPr lang="en-IN"/>
          </a:p>
        </p:txBody>
      </p:sp>
    </p:spTree>
    <p:extLst>
      <p:ext uri="{BB962C8B-B14F-4D97-AF65-F5344CB8AC3E}">
        <p14:creationId xmlns:p14="http://schemas.microsoft.com/office/powerpoint/2010/main" val="38550475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7FB9C4-C263-F2CA-B9F6-E98A5A500B7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F7361D24-29E4-52F8-ABB2-1068729A4E8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4489ABA4-8B49-5ED2-BF38-EF5406D3C21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3A26B70-CC0D-4272-C850-CB452F93BF94}"/>
              </a:ext>
            </a:extLst>
          </p:cNvPr>
          <p:cNvSpPr>
            <a:spLocks noGrp="1"/>
          </p:cNvSpPr>
          <p:nvPr>
            <p:ph type="dt" sz="half" idx="10"/>
          </p:nvPr>
        </p:nvSpPr>
        <p:spPr/>
        <p:txBody>
          <a:bodyPr/>
          <a:lstStyle/>
          <a:p>
            <a:fld id="{856206E8-0B31-4346-95DA-F0D9535FF005}" type="datetimeFigureOut">
              <a:rPr lang="en-IN" smtClean="0"/>
              <a:t>09-03-2025</a:t>
            </a:fld>
            <a:endParaRPr lang="en-IN"/>
          </a:p>
        </p:txBody>
      </p:sp>
      <p:sp>
        <p:nvSpPr>
          <p:cNvPr id="6" name="Footer Placeholder 5">
            <a:extLst>
              <a:ext uri="{FF2B5EF4-FFF2-40B4-BE49-F238E27FC236}">
                <a16:creationId xmlns:a16="http://schemas.microsoft.com/office/drawing/2014/main" id="{BFFC6656-7F08-9CCB-D949-1A808803629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72054E88-79E4-EE91-6891-6D6DD5877215}"/>
              </a:ext>
            </a:extLst>
          </p:cNvPr>
          <p:cNvSpPr>
            <a:spLocks noGrp="1"/>
          </p:cNvSpPr>
          <p:nvPr>
            <p:ph type="sldNum" sz="quarter" idx="12"/>
          </p:nvPr>
        </p:nvSpPr>
        <p:spPr/>
        <p:txBody>
          <a:bodyPr/>
          <a:lstStyle/>
          <a:p>
            <a:fld id="{77EE4A59-931D-49A4-A218-8F65B90D5FCD}" type="slidenum">
              <a:rPr lang="en-IN" smtClean="0"/>
              <a:t>‹#›</a:t>
            </a:fld>
            <a:endParaRPr lang="en-IN"/>
          </a:p>
        </p:txBody>
      </p:sp>
    </p:spTree>
    <p:extLst>
      <p:ext uri="{BB962C8B-B14F-4D97-AF65-F5344CB8AC3E}">
        <p14:creationId xmlns:p14="http://schemas.microsoft.com/office/powerpoint/2010/main" val="5308823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5C3913-2347-68B6-4754-9F1CE362AE2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D253228A-2CF6-6CD7-A1A5-CE0817845AE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F4CC373F-8FE4-C5C6-CE4A-205AF6F664D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2EEA99D-8419-292F-E0C5-4EFA3D2D7B4E}"/>
              </a:ext>
            </a:extLst>
          </p:cNvPr>
          <p:cNvSpPr>
            <a:spLocks noGrp="1"/>
          </p:cNvSpPr>
          <p:nvPr>
            <p:ph type="dt" sz="half" idx="10"/>
          </p:nvPr>
        </p:nvSpPr>
        <p:spPr/>
        <p:txBody>
          <a:bodyPr/>
          <a:lstStyle/>
          <a:p>
            <a:fld id="{856206E8-0B31-4346-95DA-F0D9535FF005}" type="datetimeFigureOut">
              <a:rPr lang="en-IN" smtClean="0"/>
              <a:t>09-03-2025</a:t>
            </a:fld>
            <a:endParaRPr lang="en-IN"/>
          </a:p>
        </p:txBody>
      </p:sp>
      <p:sp>
        <p:nvSpPr>
          <p:cNvPr id="6" name="Footer Placeholder 5">
            <a:extLst>
              <a:ext uri="{FF2B5EF4-FFF2-40B4-BE49-F238E27FC236}">
                <a16:creationId xmlns:a16="http://schemas.microsoft.com/office/drawing/2014/main" id="{92A3A989-0D45-9A9F-4D7C-8A56F51CF3C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FDE0B58-BC94-CF11-0CF7-8D3B09C32124}"/>
              </a:ext>
            </a:extLst>
          </p:cNvPr>
          <p:cNvSpPr>
            <a:spLocks noGrp="1"/>
          </p:cNvSpPr>
          <p:nvPr>
            <p:ph type="sldNum" sz="quarter" idx="12"/>
          </p:nvPr>
        </p:nvSpPr>
        <p:spPr/>
        <p:txBody>
          <a:bodyPr/>
          <a:lstStyle/>
          <a:p>
            <a:fld id="{77EE4A59-931D-49A4-A218-8F65B90D5FCD}" type="slidenum">
              <a:rPr lang="en-IN" smtClean="0"/>
              <a:t>‹#›</a:t>
            </a:fld>
            <a:endParaRPr lang="en-IN"/>
          </a:p>
        </p:txBody>
      </p:sp>
    </p:spTree>
    <p:extLst>
      <p:ext uri="{BB962C8B-B14F-4D97-AF65-F5344CB8AC3E}">
        <p14:creationId xmlns:p14="http://schemas.microsoft.com/office/powerpoint/2010/main" val="13722327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16D1F51-33C2-45F6-3706-216A17A30FC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0F09093-AC50-601D-760D-FBDFF1CAEF4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541E156-88B3-9175-2208-0775362FE3E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56206E8-0B31-4346-95DA-F0D9535FF005}" type="datetimeFigureOut">
              <a:rPr lang="en-IN" smtClean="0"/>
              <a:t>09-03-2025</a:t>
            </a:fld>
            <a:endParaRPr lang="en-IN"/>
          </a:p>
        </p:txBody>
      </p:sp>
      <p:sp>
        <p:nvSpPr>
          <p:cNvPr id="5" name="Footer Placeholder 4">
            <a:extLst>
              <a:ext uri="{FF2B5EF4-FFF2-40B4-BE49-F238E27FC236}">
                <a16:creationId xmlns:a16="http://schemas.microsoft.com/office/drawing/2014/main" id="{E80A0CC5-6A27-B72E-A977-70D00BBD24B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64B761F2-92FE-C171-539E-F3F6B7E6C19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7EE4A59-931D-49A4-A218-8F65B90D5FCD}" type="slidenum">
              <a:rPr lang="en-IN" smtClean="0"/>
              <a:t>‹#›</a:t>
            </a:fld>
            <a:endParaRPr lang="en-IN"/>
          </a:p>
        </p:txBody>
      </p:sp>
    </p:spTree>
    <p:extLst>
      <p:ext uri="{BB962C8B-B14F-4D97-AF65-F5344CB8AC3E}">
        <p14:creationId xmlns:p14="http://schemas.microsoft.com/office/powerpoint/2010/main" val="22865021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diagramLayout" Target="../diagrams/layout1.xml"/><Relationship Id="rId7" Type="http://schemas.openxmlformats.org/officeDocument/2006/relationships/image" Target="../media/image2.png"/><Relationship Id="rId2" Type="http://schemas.openxmlformats.org/officeDocument/2006/relationships/diagramData" Target="../diagrams/data1.xml"/><Relationship Id="rId1" Type="http://schemas.openxmlformats.org/officeDocument/2006/relationships/slideLayout" Target="../slideLayouts/slideLayout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diagramLayout" Target="../diagrams/layout2.xml"/><Relationship Id="rId7" Type="http://schemas.openxmlformats.org/officeDocument/2006/relationships/image" Target="../media/image2.png"/><Relationship Id="rId2" Type="http://schemas.openxmlformats.org/officeDocument/2006/relationships/diagramData" Target="../diagrams/data2.xml"/><Relationship Id="rId1" Type="http://schemas.openxmlformats.org/officeDocument/2006/relationships/slideLayout" Target="../slideLayouts/slideLayout6.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Layout" Target="../slideLayouts/slideLayout2.xml"/><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eg"/><Relationship Id="rId1" Type="http://schemas.openxmlformats.org/officeDocument/2006/relationships/slideLayout" Target="../slideLayouts/slideLayout2.xml"/><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6" name="TextBox 5">
            <a:extLst>
              <a:ext uri="{FF2B5EF4-FFF2-40B4-BE49-F238E27FC236}">
                <a16:creationId xmlns:a16="http://schemas.microsoft.com/office/drawing/2014/main" id="{3C4BCD67-AD49-8F29-2F8C-3E5DA59E589B}"/>
              </a:ext>
            </a:extLst>
          </p:cNvPr>
          <p:cNvSpPr txBox="1"/>
          <p:nvPr/>
        </p:nvSpPr>
        <p:spPr>
          <a:xfrm>
            <a:off x="283779" y="3678621"/>
            <a:ext cx="2583246" cy="523220"/>
          </a:xfrm>
          <a:prstGeom prst="rect">
            <a:avLst/>
          </a:prstGeom>
          <a:noFill/>
        </p:spPr>
        <p:txBody>
          <a:bodyPr wrap="square" rtlCol="0">
            <a:spAutoFit/>
          </a:bodyPr>
          <a:lstStyle/>
          <a:p>
            <a:r>
              <a:rPr lang="en-GB" sz="2800">
                <a:solidFill>
                  <a:schemeClr val="bg1"/>
                </a:solidFill>
              </a:rPr>
              <a:t>USE CASE</a:t>
            </a:r>
            <a:endParaRPr lang="en-IN" sz="2800">
              <a:solidFill>
                <a:schemeClr val="bg1"/>
              </a:solidFill>
            </a:endParaRPr>
          </a:p>
        </p:txBody>
      </p:sp>
      <p:sp>
        <p:nvSpPr>
          <p:cNvPr id="9" name="TextBox 8">
            <a:extLst>
              <a:ext uri="{FF2B5EF4-FFF2-40B4-BE49-F238E27FC236}">
                <a16:creationId xmlns:a16="http://schemas.microsoft.com/office/drawing/2014/main" id="{7FB38279-AE0E-2854-772F-6EFD617676D3}"/>
              </a:ext>
            </a:extLst>
          </p:cNvPr>
          <p:cNvSpPr txBox="1"/>
          <p:nvPr/>
        </p:nvSpPr>
        <p:spPr>
          <a:xfrm>
            <a:off x="341171" y="127936"/>
            <a:ext cx="9028474" cy="1003736"/>
          </a:xfrm>
          <a:prstGeom prst="rect">
            <a:avLst/>
          </a:prstGeom>
          <a:noFill/>
        </p:spPr>
        <p:txBody>
          <a:bodyPr wrap="square" lIns="91440" tIns="45720" rIns="91440" bIns="45720" rtlCol="0" anchor="t">
            <a:spAutoFit/>
          </a:bodyPr>
          <a:lstStyle/>
          <a:p>
            <a:pPr defTabSz="761970">
              <a:lnSpc>
                <a:spcPts val="3667"/>
              </a:lnSpc>
            </a:pPr>
            <a:r>
              <a:rPr lang="en-IN" sz="2400" b="1" dirty="0">
                <a:solidFill>
                  <a:srgbClr val="403CCF"/>
                </a:solidFill>
                <a:latin typeface="Libre Baskerville"/>
              </a:rPr>
              <a:t>ENHANCING DOCUMENT VERIFICATION WITH AI</a:t>
            </a:r>
            <a:endParaRPr lang="en-US" b="1">
              <a:ea typeface="Calibri"/>
              <a:cs typeface="Calibri"/>
            </a:endParaRPr>
          </a:p>
        </p:txBody>
      </p:sp>
      <p:sp>
        <p:nvSpPr>
          <p:cNvPr id="8" name="TextBox 7">
            <a:extLst>
              <a:ext uri="{FF2B5EF4-FFF2-40B4-BE49-F238E27FC236}">
                <a16:creationId xmlns:a16="http://schemas.microsoft.com/office/drawing/2014/main" id="{78CA54E8-08E4-1F34-3BAC-8024B729A6EA}"/>
              </a:ext>
            </a:extLst>
          </p:cNvPr>
          <p:cNvSpPr txBox="1"/>
          <p:nvPr/>
        </p:nvSpPr>
        <p:spPr>
          <a:xfrm>
            <a:off x="336403" y="944479"/>
            <a:ext cx="11575679"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2800" b="1">
                <a:solidFill>
                  <a:srgbClr val="4A66AC"/>
                </a:solidFill>
                <a:ea typeface="Calibri"/>
                <a:cs typeface="Segoe UI"/>
              </a:rPr>
              <a:t>Challenge:</a:t>
            </a:r>
            <a:r>
              <a:rPr lang="en-US" sz="2800">
                <a:solidFill>
                  <a:srgbClr val="000000"/>
                </a:solidFill>
                <a:ea typeface="Calibri"/>
                <a:cs typeface="Segoe UI"/>
              </a:rPr>
              <a:t>​​</a:t>
            </a:r>
            <a:endParaRPr lang="en-US" sz="2800"/>
          </a:p>
          <a:p>
            <a:r>
              <a:rPr lang="en-US">
                <a:solidFill>
                  <a:srgbClr val="000000"/>
                </a:solidFill>
                <a:ea typeface="Calibri"/>
                <a:cs typeface="Segoe UI"/>
              </a:rPr>
              <a:t>This project tackles the challenge of verifying documents, especially in distinguishing authentic documents from forged ones. The difficulty arises from variations in document format and content, along with the high accuracy needed for :</a:t>
            </a:r>
            <a:endParaRPr lang="en-US">
              <a:ea typeface="+mn-lt"/>
              <a:cs typeface="Segoe UI"/>
            </a:endParaRPr>
          </a:p>
        </p:txBody>
      </p:sp>
      <p:sp>
        <p:nvSpPr>
          <p:cNvPr id="2" name="TextBox 1">
            <a:extLst>
              <a:ext uri="{FF2B5EF4-FFF2-40B4-BE49-F238E27FC236}">
                <a16:creationId xmlns:a16="http://schemas.microsoft.com/office/drawing/2014/main" id="{F5E41805-E31E-9CF5-F705-AFDFB4A9BCB4}"/>
              </a:ext>
            </a:extLst>
          </p:cNvPr>
          <p:cNvSpPr txBox="1"/>
          <p:nvPr/>
        </p:nvSpPr>
        <p:spPr>
          <a:xfrm>
            <a:off x="282743" y="2169808"/>
            <a:ext cx="5272514" cy="258532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AutoNum type="arabicPeriod"/>
            </a:pPr>
            <a:r>
              <a:rPr lang="en-US">
                <a:cs typeface="Arial"/>
              </a:rPr>
              <a:t>Automating document verification to streamline processes across various fields.</a:t>
            </a:r>
            <a:r>
              <a:rPr lang="en-IN">
                <a:cs typeface="Arial"/>
              </a:rPr>
              <a:t>​</a:t>
            </a:r>
            <a:endParaRPr lang="en-IN">
              <a:ea typeface="Calibri"/>
              <a:cs typeface="Arial"/>
            </a:endParaRPr>
          </a:p>
          <a:p>
            <a:pPr marL="342900" indent="-342900">
              <a:buFont typeface=""/>
              <a:buAutoNum type="arabicPeriod"/>
            </a:pPr>
            <a:r>
              <a:rPr lang="en-US">
                <a:cs typeface="Arial"/>
              </a:rPr>
              <a:t>Accelerating document processing to save time on manual verification.</a:t>
            </a:r>
            <a:r>
              <a:rPr lang="en-IN">
                <a:cs typeface="Arial"/>
              </a:rPr>
              <a:t>​</a:t>
            </a:r>
            <a:endParaRPr lang="en-IN">
              <a:ea typeface="Calibri"/>
              <a:cs typeface="Arial"/>
            </a:endParaRPr>
          </a:p>
          <a:p>
            <a:pPr marL="342900" indent="-342900">
              <a:buFont typeface=""/>
              <a:buAutoNum type="arabicPeriod"/>
            </a:pPr>
            <a:r>
              <a:rPr lang="en-US">
                <a:cs typeface="Arial"/>
              </a:rPr>
              <a:t>Enabling check verification systems by automating account and receiver details processing.</a:t>
            </a:r>
            <a:r>
              <a:rPr lang="en-IN">
                <a:cs typeface="Arial"/>
              </a:rPr>
              <a:t>​</a:t>
            </a:r>
            <a:endParaRPr lang="en-IN">
              <a:ea typeface="Calibri"/>
              <a:cs typeface="Arial"/>
            </a:endParaRPr>
          </a:p>
          <a:p>
            <a:pPr marL="342900" indent="-342900">
              <a:buFont typeface=""/>
              <a:buAutoNum type="arabicPeriod"/>
            </a:pPr>
            <a:r>
              <a:rPr lang="en-US">
                <a:cs typeface="Arial"/>
              </a:rPr>
              <a:t>Verifying the authenticity of legal documents.</a:t>
            </a:r>
            <a:r>
              <a:rPr lang="en-IN">
                <a:cs typeface="Arial"/>
              </a:rPr>
              <a:t>​</a:t>
            </a:r>
            <a:endParaRPr lang="en-IN">
              <a:ea typeface="Calibri"/>
              <a:cs typeface="Arial"/>
            </a:endParaRPr>
          </a:p>
          <a:p>
            <a:pPr marL="342900" indent="-342900">
              <a:buFont typeface=""/>
              <a:buAutoNum type="arabicPeriod"/>
            </a:pPr>
            <a:r>
              <a:rPr lang="en-US">
                <a:cs typeface="Arial"/>
              </a:rPr>
              <a:t>Simplifying and automating registration processes across industries.</a:t>
            </a:r>
            <a:endParaRPr lang="en-US">
              <a:ea typeface="Calibri"/>
              <a:cs typeface="Arial"/>
            </a:endParaRPr>
          </a:p>
        </p:txBody>
      </p:sp>
      <p:sp>
        <p:nvSpPr>
          <p:cNvPr id="3" name="TextBox 2">
            <a:extLst>
              <a:ext uri="{FF2B5EF4-FFF2-40B4-BE49-F238E27FC236}">
                <a16:creationId xmlns:a16="http://schemas.microsoft.com/office/drawing/2014/main" id="{401ECA05-AE77-C3D4-73C9-29BC0E80EBB5}"/>
              </a:ext>
            </a:extLst>
          </p:cNvPr>
          <p:cNvSpPr txBox="1"/>
          <p:nvPr/>
        </p:nvSpPr>
        <p:spPr>
          <a:xfrm>
            <a:off x="285567" y="5447990"/>
            <a:ext cx="5168721"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2000" b="1">
                <a:solidFill>
                  <a:srgbClr val="4A66AC"/>
                </a:solidFill>
                <a:ea typeface="Calibri"/>
                <a:cs typeface="Arial"/>
              </a:rPr>
              <a:t>Team Name: </a:t>
            </a:r>
            <a:r>
              <a:rPr lang="en-IN" sz="2000" err="1">
                <a:cs typeface="Arial"/>
              </a:rPr>
              <a:t>Pragyanam</a:t>
            </a:r>
          </a:p>
          <a:p>
            <a:r>
              <a:rPr lang="en-IN" sz="2000" b="1">
                <a:solidFill>
                  <a:srgbClr val="4A66AC"/>
                </a:solidFill>
                <a:cs typeface="Arial"/>
              </a:rPr>
              <a:t>Team Members: </a:t>
            </a:r>
            <a:r>
              <a:rPr lang="en-IN" sz="2000">
                <a:cs typeface="Arial"/>
              </a:rPr>
              <a:t>Absaar Ali, Isha Thakur, </a:t>
            </a:r>
            <a:r>
              <a:rPr lang="en-IN" sz="2000" err="1">
                <a:cs typeface="Arial"/>
              </a:rPr>
              <a:t>Jagrit</a:t>
            </a:r>
            <a:r>
              <a:rPr lang="en-IN" sz="2000">
                <a:cs typeface="Arial"/>
              </a:rPr>
              <a:t> Digga, Mohd Saif, Prashant Tiwari</a:t>
            </a:r>
            <a:endParaRPr lang="en-IN" sz="2000">
              <a:ea typeface="Calibri" panose="020F0502020204030204"/>
              <a:cs typeface="Arial"/>
            </a:endParaRPr>
          </a:p>
        </p:txBody>
      </p:sp>
      <p:sp>
        <p:nvSpPr>
          <p:cNvPr id="4" name="TextBox 3">
            <a:extLst>
              <a:ext uri="{FF2B5EF4-FFF2-40B4-BE49-F238E27FC236}">
                <a16:creationId xmlns:a16="http://schemas.microsoft.com/office/drawing/2014/main" id="{071D532F-0D7D-5047-10D5-A1E91A171171}"/>
              </a:ext>
            </a:extLst>
          </p:cNvPr>
          <p:cNvSpPr txBox="1"/>
          <p:nvPr/>
        </p:nvSpPr>
        <p:spPr>
          <a:xfrm>
            <a:off x="5559266" y="2173620"/>
            <a:ext cx="4319733"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solidFill>
                  <a:srgbClr val="4A66AC"/>
                </a:solidFill>
                <a:cs typeface="Segoe UI"/>
              </a:rPr>
              <a:t>Key Solution Highlights:</a:t>
            </a:r>
            <a:endParaRPr lang="en-US" sz="2400">
              <a:ea typeface="Calibri" panose="020F0502020204030204"/>
              <a:cs typeface="Calibri" panose="020F0502020204030204"/>
            </a:endParaRPr>
          </a:p>
        </p:txBody>
      </p:sp>
      <p:graphicFrame>
        <p:nvGraphicFramePr>
          <p:cNvPr id="16" name="Diagram 15">
            <a:extLst>
              <a:ext uri="{FF2B5EF4-FFF2-40B4-BE49-F238E27FC236}">
                <a16:creationId xmlns:a16="http://schemas.microsoft.com/office/drawing/2014/main" id="{362BEC15-0C75-9689-2C10-CFD554CEFCA3}"/>
              </a:ext>
            </a:extLst>
          </p:cNvPr>
          <p:cNvGraphicFramePr/>
          <p:nvPr>
            <p:extLst>
              <p:ext uri="{D42A27DB-BD31-4B8C-83A1-F6EECF244321}">
                <p14:modId xmlns:p14="http://schemas.microsoft.com/office/powerpoint/2010/main" val="4016698919"/>
              </p:ext>
            </p:extLst>
          </p:nvPr>
        </p:nvGraphicFramePr>
        <p:xfrm>
          <a:off x="5505718" y="2737834"/>
          <a:ext cx="6407240" cy="372199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28" name="Picture 27" descr="Coforge logo in transparent PNG and vectorized SVG formats">
            <a:extLst>
              <a:ext uri="{FF2B5EF4-FFF2-40B4-BE49-F238E27FC236}">
                <a16:creationId xmlns:a16="http://schemas.microsoft.com/office/drawing/2014/main" id="{6CA40A64-565E-CB41-3358-44E14190153C}"/>
              </a:ext>
            </a:extLst>
          </p:cNvPr>
          <p:cNvPicPr>
            <a:picLocks noChangeAspect="1"/>
          </p:cNvPicPr>
          <p:nvPr/>
        </p:nvPicPr>
        <p:blipFill>
          <a:blip r:embed="rId7">
            <a:alphaModFix amt="50000"/>
            <a:extLst>
              <a:ext uri="{BEBA8EAE-BF5A-486C-A8C5-ECC9F3942E4B}">
                <a14:imgProps xmlns:a14="http://schemas.microsoft.com/office/drawing/2010/main">
                  <a14:imgLayer r:embed="rId8">
                    <a14:imgEffect>
                      <a14:backgroundRemoval t="10000" b="90000" l="10000" r="90000"/>
                    </a14:imgEffect>
                  </a14:imgLayer>
                </a14:imgProps>
              </a:ext>
            </a:extLst>
          </a:blip>
          <a:stretch>
            <a:fillRect/>
          </a:stretch>
        </p:blipFill>
        <p:spPr>
          <a:xfrm>
            <a:off x="9373382" y="123624"/>
            <a:ext cx="2715297" cy="643542"/>
          </a:xfrm>
          <a:prstGeom prst="rect">
            <a:avLst/>
          </a:prstGeom>
        </p:spPr>
      </p:pic>
    </p:spTree>
    <p:extLst>
      <p:ext uri="{BB962C8B-B14F-4D97-AF65-F5344CB8AC3E}">
        <p14:creationId xmlns:p14="http://schemas.microsoft.com/office/powerpoint/2010/main" val="18474592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1FAAB18-13BD-9C8A-BC4A-B9567D6D06FE}"/>
              </a:ext>
            </a:extLst>
          </p:cNvPr>
          <p:cNvSpPr>
            <a:spLocks noGrp="1"/>
          </p:cNvSpPr>
          <p:nvPr>
            <p:ph type="title"/>
          </p:nvPr>
        </p:nvSpPr>
        <p:spPr>
          <a:xfrm>
            <a:off x="838200" y="99949"/>
            <a:ext cx="10515600" cy="796163"/>
          </a:xfrm>
        </p:spPr>
        <p:txBody>
          <a:bodyPr>
            <a:normAutofit/>
          </a:bodyPr>
          <a:lstStyle/>
          <a:p>
            <a:pPr algn="ctr" defTabSz="761970">
              <a:lnSpc>
                <a:spcPts val="3667"/>
              </a:lnSpc>
            </a:pPr>
            <a:r>
              <a:rPr lang="en-IN" sz="3200" dirty="0">
                <a:solidFill>
                  <a:srgbClr val="403CCF"/>
                </a:solidFill>
                <a:latin typeface="Libre Baskerville"/>
              </a:rPr>
              <a:t>USE CASES</a:t>
            </a:r>
            <a:endParaRPr lang="en-US"/>
          </a:p>
        </p:txBody>
      </p:sp>
      <p:graphicFrame>
        <p:nvGraphicFramePr>
          <p:cNvPr id="7" name="Diagram 6">
            <a:extLst>
              <a:ext uri="{FF2B5EF4-FFF2-40B4-BE49-F238E27FC236}">
                <a16:creationId xmlns:a16="http://schemas.microsoft.com/office/drawing/2014/main" id="{FB517DC0-9FD5-A2DA-157B-FB6F2D9BC25F}"/>
              </a:ext>
            </a:extLst>
          </p:cNvPr>
          <p:cNvGraphicFramePr/>
          <p:nvPr/>
        </p:nvGraphicFramePr>
        <p:xfrm>
          <a:off x="276352" y="792818"/>
          <a:ext cx="11491976"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TextBox 7">
            <a:extLst>
              <a:ext uri="{FF2B5EF4-FFF2-40B4-BE49-F238E27FC236}">
                <a16:creationId xmlns:a16="http://schemas.microsoft.com/office/drawing/2014/main" id="{C9CBB07A-890F-A35E-B222-F25EF23EC272}"/>
              </a:ext>
            </a:extLst>
          </p:cNvPr>
          <p:cNvSpPr txBox="1"/>
          <p:nvPr/>
        </p:nvSpPr>
        <p:spPr>
          <a:xfrm>
            <a:off x="4242816" y="896112"/>
            <a:ext cx="7269480" cy="1446550"/>
          </a:xfrm>
          <a:prstGeom prst="rect">
            <a:avLst/>
          </a:prstGeom>
          <a:noFill/>
        </p:spPr>
        <p:txBody>
          <a:bodyPr wrap="square" rtlCol="0">
            <a:spAutoFit/>
          </a:bodyPr>
          <a:lstStyle/>
          <a:p>
            <a:r>
              <a:rPr lang="en-IN" sz="3200">
                <a:solidFill>
                  <a:schemeClr val="bg1"/>
                </a:solidFill>
              </a:rPr>
              <a:t>Banking and Financial Services</a:t>
            </a:r>
          </a:p>
          <a:p>
            <a:pPr marL="457200" indent="-457200">
              <a:buFont typeface="Arial" panose="020B0604020202020204" pitchFamily="34" charset="0"/>
              <a:buChar char="•"/>
            </a:pPr>
            <a:r>
              <a:rPr lang="en-IN" sz="2800">
                <a:solidFill>
                  <a:schemeClr val="bg1"/>
                </a:solidFill>
              </a:rPr>
              <a:t>Cheque Authentication</a:t>
            </a:r>
          </a:p>
          <a:p>
            <a:pPr marL="457200" indent="-457200">
              <a:buFont typeface="Arial" panose="020B0604020202020204" pitchFamily="34" charset="0"/>
              <a:buChar char="•"/>
            </a:pPr>
            <a:r>
              <a:rPr lang="en-IN" sz="2800">
                <a:solidFill>
                  <a:schemeClr val="bg1"/>
                </a:solidFill>
              </a:rPr>
              <a:t>Loan Document Verification</a:t>
            </a:r>
            <a:endParaRPr lang="en-IN" sz="2400">
              <a:solidFill>
                <a:schemeClr val="bg1"/>
              </a:solidFill>
            </a:endParaRPr>
          </a:p>
        </p:txBody>
      </p:sp>
      <p:sp>
        <p:nvSpPr>
          <p:cNvPr id="9" name="TextBox 8">
            <a:extLst>
              <a:ext uri="{FF2B5EF4-FFF2-40B4-BE49-F238E27FC236}">
                <a16:creationId xmlns:a16="http://schemas.microsoft.com/office/drawing/2014/main" id="{36B92D9B-3133-00D2-643E-F66B0283F4C9}"/>
              </a:ext>
            </a:extLst>
          </p:cNvPr>
          <p:cNvSpPr txBox="1"/>
          <p:nvPr/>
        </p:nvSpPr>
        <p:spPr>
          <a:xfrm>
            <a:off x="4238129" y="2705725"/>
            <a:ext cx="7579360" cy="1446550"/>
          </a:xfrm>
          <a:prstGeom prst="rect">
            <a:avLst/>
          </a:prstGeom>
          <a:noFill/>
        </p:spPr>
        <p:txBody>
          <a:bodyPr wrap="square" lIns="91440" tIns="45720" rIns="91440" bIns="45720" rtlCol="0" anchor="t">
            <a:spAutoFit/>
          </a:bodyPr>
          <a:lstStyle/>
          <a:p>
            <a:r>
              <a:rPr lang="en-IN" sz="3200">
                <a:solidFill>
                  <a:schemeClr val="bg1"/>
                </a:solidFill>
              </a:rPr>
              <a:t>Government Services</a:t>
            </a:r>
          </a:p>
          <a:p>
            <a:pPr marL="457200" indent="-457200">
              <a:buFont typeface="Arial" panose="020B0604020202020204" pitchFamily="34" charset="0"/>
              <a:buChar char="•"/>
            </a:pPr>
            <a:r>
              <a:rPr lang="en-IN" sz="2800">
                <a:solidFill>
                  <a:schemeClr val="bg1"/>
                </a:solidFill>
              </a:rPr>
              <a:t>Handwritten Docs Digitization &amp; Verification</a:t>
            </a:r>
          </a:p>
          <a:p>
            <a:pPr marL="457200" indent="-457200">
              <a:buFont typeface="Arial" panose="020B0604020202020204" pitchFamily="34" charset="0"/>
              <a:buChar char="•"/>
            </a:pPr>
            <a:r>
              <a:rPr lang="en-IN" sz="2800">
                <a:solidFill>
                  <a:schemeClr val="bg1"/>
                </a:solidFill>
              </a:rPr>
              <a:t>ID Proof Digitization and Verification</a:t>
            </a:r>
          </a:p>
        </p:txBody>
      </p:sp>
      <p:sp>
        <p:nvSpPr>
          <p:cNvPr id="10" name="TextBox 9">
            <a:extLst>
              <a:ext uri="{FF2B5EF4-FFF2-40B4-BE49-F238E27FC236}">
                <a16:creationId xmlns:a16="http://schemas.microsoft.com/office/drawing/2014/main" id="{8187C916-41E3-88C1-4F75-DB8B300BDFEB}"/>
              </a:ext>
            </a:extLst>
          </p:cNvPr>
          <p:cNvSpPr txBox="1"/>
          <p:nvPr/>
        </p:nvSpPr>
        <p:spPr>
          <a:xfrm>
            <a:off x="4242816" y="4515338"/>
            <a:ext cx="7424420" cy="1446550"/>
          </a:xfrm>
          <a:prstGeom prst="rect">
            <a:avLst/>
          </a:prstGeom>
          <a:noFill/>
        </p:spPr>
        <p:txBody>
          <a:bodyPr wrap="square" rtlCol="0">
            <a:spAutoFit/>
          </a:bodyPr>
          <a:lstStyle/>
          <a:p>
            <a:r>
              <a:rPr lang="en-IN" sz="3200">
                <a:solidFill>
                  <a:schemeClr val="bg1"/>
                </a:solidFill>
              </a:rPr>
              <a:t>Legal Services</a:t>
            </a:r>
          </a:p>
          <a:p>
            <a:pPr marL="457200" indent="-457200">
              <a:buFont typeface="Arial" panose="020B0604020202020204" pitchFamily="34" charset="0"/>
              <a:buChar char="•"/>
            </a:pPr>
            <a:r>
              <a:rPr lang="en-IN" sz="2800">
                <a:solidFill>
                  <a:schemeClr val="bg1"/>
                </a:solidFill>
              </a:rPr>
              <a:t>Contract Signature Verification</a:t>
            </a:r>
          </a:p>
          <a:p>
            <a:pPr marL="457200" indent="-457200">
              <a:buFont typeface="Arial" panose="020B0604020202020204" pitchFamily="34" charset="0"/>
              <a:buChar char="•"/>
            </a:pPr>
            <a:r>
              <a:rPr lang="en-IN" sz="2800">
                <a:solidFill>
                  <a:schemeClr val="bg1"/>
                </a:solidFill>
              </a:rPr>
              <a:t>Dispute Resolution</a:t>
            </a:r>
          </a:p>
        </p:txBody>
      </p:sp>
      <p:pic>
        <p:nvPicPr>
          <p:cNvPr id="15" name="Picture 14" descr="Coforge logo in transparent PNG and vectorized SVG formats">
            <a:extLst>
              <a:ext uri="{FF2B5EF4-FFF2-40B4-BE49-F238E27FC236}">
                <a16:creationId xmlns:a16="http://schemas.microsoft.com/office/drawing/2014/main" id="{1ACE23D0-CAD4-4009-7CA4-C19237EF1E1D}"/>
              </a:ext>
            </a:extLst>
          </p:cNvPr>
          <p:cNvPicPr>
            <a:picLocks noChangeAspect="1"/>
          </p:cNvPicPr>
          <p:nvPr/>
        </p:nvPicPr>
        <p:blipFill>
          <a:blip r:embed="rId7">
            <a:alphaModFix amt="50000"/>
            <a:extLst>
              <a:ext uri="{BEBA8EAE-BF5A-486C-A8C5-ECC9F3942E4B}">
                <a14:imgProps xmlns:a14="http://schemas.microsoft.com/office/drawing/2010/main">
                  <a14:imgLayer r:embed="rId8">
                    <a14:imgEffect>
                      <a14:backgroundRemoval t="10000" b="90000" l="10000" r="90000"/>
                    </a14:imgEffect>
                  </a14:imgLayer>
                </a14:imgProps>
              </a:ext>
            </a:extLst>
          </a:blip>
          <a:stretch>
            <a:fillRect/>
          </a:stretch>
        </p:blipFill>
        <p:spPr>
          <a:xfrm>
            <a:off x="9476704" y="123624"/>
            <a:ext cx="2715297" cy="643542"/>
          </a:xfrm>
          <a:prstGeom prst="rect">
            <a:avLst/>
          </a:prstGeom>
        </p:spPr>
      </p:pic>
    </p:spTree>
    <p:extLst>
      <p:ext uri="{BB962C8B-B14F-4D97-AF65-F5344CB8AC3E}">
        <p14:creationId xmlns:p14="http://schemas.microsoft.com/office/powerpoint/2010/main" val="30610910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F0A604E4-7307-451C-93BE-F1F7E1BF3B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200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F7F3A0AA-35E5-4085-942B-7378390306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5282344"/>
            <a:ext cx="12191998" cy="1590742"/>
          </a:xfrm>
          <a:prstGeom prst="rect">
            <a:avLst/>
          </a:prstGeom>
          <a:gradFill>
            <a:gsLst>
              <a:gs pos="34000">
                <a:srgbClr val="000000">
                  <a:alpha val="96000"/>
                </a:srgbClr>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402F5C38-C747-4173-ABBF-656E39E82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5282344"/>
            <a:ext cx="8115300" cy="1590742"/>
          </a:xfrm>
          <a:prstGeom prst="rect">
            <a:avLst/>
          </a:prstGeom>
          <a:gradFill>
            <a:gsLst>
              <a:gs pos="28000">
                <a:schemeClr val="accent1">
                  <a:lumMod val="75000"/>
                  <a:alpha val="59000"/>
                </a:schemeClr>
              </a:gs>
              <a:gs pos="100000">
                <a:srgbClr val="000000">
                  <a:alpha val="70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E37EECFC-A684-4391-AE85-4CDAF5565F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5282344"/>
            <a:ext cx="12191998" cy="1590742"/>
          </a:xfrm>
          <a:prstGeom prst="rect">
            <a:avLst/>
          </a:prstGeom>
          <a:gradFill>
            <a:gsLst>
              <a:gs pos="0">
                <a:srgbClr val="000000">
                  <a:alpha val="71765"/>
                </a:srgbClr>
              </a:gs>
              <a:gs pos="100000">
                <a:schemeClr val="accent1">
                  <a:alpha val="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E7DBCA3-F06C-8ACB-F60E-49D7FBCAC911}"/>
              </a:ext>
            </a:extLst>
          </p:cNvPr>
          <p:cNvSpPr>
            <a:spLocks noGrp="1"/>
          </p:cNvSpPr>
          <p:nvPr>
            <p:ph type="title"/>
          </p:nvPr>
        </p:nvSpPr>
        <p:spPr>
          <a:xfrm>
            <a:off x="699714" y="5490971"/>
            <a:ext cx="6962072" cy="1159200"/>
          </a:xfrm>
        </p:spPr>
        <p:txBody>
          <a:bodyPr vert="horz" lIns="91440" tIns="45720" rIns="91440" bIns="45720" rtlCol="0" anchor="ctr">
            <a:normAutofit/>
          </a:bodyPr>
          <a:lstStyle/>
          <a:p>
            <a:r>
              <a:rPr lang="en-US" sz="3700" b="1" u="sng" kern="1200" dirty="0">
                <a:solidFill>
                  <a:srgbClr val="FFFFFF"/>
                </a:solidFill>
                <a:latin typeface="+mj-lt"/>
                <a:ea typeface="+mj-ea"/>
                <a:cs typeface="+mj-cs"/>
              </a:rPr>
              <a:t>Specific Use Case for </a:t>
            </a:r>
            <a:r>
              <a:rPr lang="en-US" sz="3700" b="1" u="sng" dirty="0">
                <a:solidFill>
                  <a:srgbClr val="FFFFFF"/>
                </a:solidFill>
              </a:rPr>
              <a:t>Cheque</a:t>
            </a:r>
            <a:r>
              <a:rPr lang="en-US" sz="3700" b="1" u="sng" kern="1200" dirty="0">
                <a:solidFill>
                  <a:srgbClr val="FFFFFF"/>
                </a:solidFill>
                <a:latin typeface="+mj-lt"/>
                <a:ea typeface="+mj-ea"/>
                <a:cs typeface="+mj-cs"/>
              </a:rPr>
              <a:t> Verification</a:t>
            </a:r>
          </a:p>
        </p:txBody>
      </p:sp>
      <p:sp>
        <p:nvSpPr>
          <p:cNvPr id="7" name="TextBox 6">
            <a:extLst>
              <a:ext uri="{FF2B5EF4-FFF2-40B4-BE49-F238E27FC236}">
                <a16:creationId xmlns:a16="http://schemas.microsoft.com/office/drawing/2014/main" id="{4EDD67EA-7E43-2905-E315-2577D89CAD5F}"/>
              </a:ext>
            </a:extLst>
          </p:cNvPr>
          <p:cNvSpPr txBox="1"/>
          <p:nvPr/>
        </p:nvSpPr>
        <p:spPr>
          <a:xfrm>
            <a:off x="8456522" y="5633765"/>
            <a:ext cx="3408555" cy="873612"/>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nSpc>
                <a:spcPct val="90000"/>
              </a:lnSpc>
              <a:spcBef>
                <a:spcPts val="1000"/>
              </a:spcBef>
            </a:pPr>
            <a:r>
              <a:rPr lang="en-US" sz="2000" kern="1200" dirty="0">
                <a:solidFill>
                  <a:srgbClr val="FFFFFF"/>
                </a:solidFill>
                <a:latin typeface="+mn-lt"/>
                <a:ea typeface="+mn-ea"/>
                <a:cs typeface="+mn-cs"/>
              </a:rPr>
              <a:t>Flowchart for </a:t>
            </a:r>
            <a:r>
              <a:rPr lang="en-US" sz="2000" dirty="0">
                <a:solidFill>
                  <a:srgbClr val="FFFFFF"/>
                </a:solidFill>
              </a:rPr>
              <a:t>Cheque verification</a:t>
            </a:r>
            <a:r>
              <a:rPr lang="en-US" sz="2000" kern="1200" dirty="0">
                <a:solidFill>
                  <a:srgbClr val="FFFFFF"/>
                </a:solidFill>
                <a:latin typeface="+mn-lt"/>
                <a:ea typeface="+mn-ea"/>
                <a:cs typeface="+mn-cs"/>
              </a:rPr>
              <a:t> system</a:t>
            </a:r>
          </a:p>
        </p:txBody>
      </p:sp>
      <p:pic>
        <p:nvPicPr>
          <p:cNvPr id="4" name="Picture 3" descr="A diagram of a customer information system&#10;&#10;Description automatically generated">
            <a:extLst>
              <a:ext uri="{FF2B5EF4-FFF2-40B4-BE49-F238E27FC236}">
                <a16:creationId xmlns:a16="http://schemas.microsoft.com/office/drawing/2014/main" id="{EADAA27E-95C7-0704-47CD-26234C9BBE2D}"/>
              </a:ext>
            </a:extLst>
          </p:cNvPr>
          <p:cNvPicPr>
            <a:picLocks noChangeAspect="1"/>
          </p:cNvPicPr>
          <p:nvPr/>
        </p:nvPicPr>
        <p:blipFill>
          <a:blip r:embed="rId2"/>
          <a:stretch>
            <a:fillRect/>
          </a:stretch>
        </p:blipFill>
        <p:spPr>
          <a:xfrm>
            <a:off x="199292" y="748345"/>
            <a:ext cx="11805139" cy="4307881"/>
          </a:xfrm>
          <a:prstGeom prst="rect">
            <a:avLst/>
          </a:prstGeom>
        </p:spPr>
      </p:pic>
      <p:pic>
        <p:nvPicPr>
          <p:cNvPr id="5" name="Picture 4" descr="Coforge logo in transparent PNG and vectorized SVG formats">
            <a:extLst>
              <a:ext uri="{FF2B5EF4-FFF2-40B4-BE49-F238E27FC236}">
                <a16:creationId xmlns:a16="http://schemas.microsoft.com/office/drawing/2014/main" id="{DF807E05-0998-A7D9-15C9-DCA6F9121BCE}"/>
              </a:ext>
            </a:extLst>
          </p:cNvPr>
          <p:cNvPicPr>
            <a:picLocks noChangeAspect="1"/>
          </p:cNvPicPr>
          <p:nvPr/>
        </p:nvPicPr>
        <p:blipFill>
          <a:blip r:embed="rId3">
            <a:alphaModFix amt="50000"/>
            <a:extLst>
              <a:ext uri="{BEBA8EAE-BF5A-486C-A8C5-ECC9F3942E4B}">
                <a14:imgProps xmlns:a14="http://schemas.microsoft.com/office/drawing/2010/main">
                  <a14:imgLayer r:embed="rId4">
                    <a14:imgEffect>
                      <a14:backgroundRemoval t="10000" b="90000" l="10000" r="90000"/>
                    </a14:imgEffect>
                  </a14:imgLayer>
                </a14:imgProps>
              </a:ext>
            </a:extLst>
          </a:blip>
          <a:stretch>
            <a:fillRect/>
          </a:stretch>
        </p:blipFill>
        <p:spPr>
          <a:xfrm>
            <a:off x="9294253" y="112892"/>
            <a:ext cx="2715297" cy="643542"/>
          </a:xfrm>
          <a:prstGeom prst="rect">
            <a:avLst/>
          </a:prstGeom>
        </p:spPr>
      </p:pic>
    </p:spTree>
    <p:extLst>
      <p:ext uri="{BB962C8B-B14F-4D97-AF65-F5344CB8AC3E}">
        <p14:creationId xmlns:p14="http://schemas.microsoft.com/office/powerpoint/2010/main" val="19094765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0">
            <a:extLst>
              <a:ext uri="{FF2B5EF4-FFF2-40B4-BE49-F238E27FC236}">
                <a16:creationId xmlns:a16="http://schemas.microsoft.com/office/drawing/2014/main" id="{41A7782C-19D5-E05C-D0E0-7341E0A4D254}"/>
              </a:ext>
            </a:extLst>
          </p:cNvPr>
          <p:cNvSpPr/>
          <p:nvPr/>
        </p:nvSpPr>
        <p:spPr>
          <a:xfrm>
            <a:off x="524371" y="411957"/>
            <a:ext cx="8814593" cy="468114"/>
          </a:xfrm>
          <a:prstGeom prst="rect">
            <a:avLst/>
          </a:prstGeom>
          <a:noFill/>
          <a:ln/>
        </p:spPr>
        <p:txBody>
          <a:bodyPr wrap="none" lIns="0" tIns="0" rIns="0" bIns="0" rtlCol="0" anchor="t"/>
          <a:lstStyle>
            <a:defPPr>
              <a:defRPr lang="en-US"/>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a:lstStyle>
          <a:p>
            <a:pPr marL="0" indent="0">
              <a:lnSpc>
                <a:spcPts val="3667"/>
              </a:lnSpc>
              <a:buNone/>
            </a:pPr>
            <a:r>
              <a:rPr lang="en-US" sz="2917">
                <a:solidFill>
                  <a:srgbClr val="403CCF"/>
                </a:solidFill>
                <a:latin typeface="Libre Baskerville" pitchFamily="34" charset="0"/>
                <a:ea typeface="Libre Baskerville" pitchFamily="34" charset="-122"/>
                <a:cs typeface="Libre Baskerville" pitchFamily="34" charset="-120"/>
              </a:rPr>
              <a:t>Cloud Architecture for Document Verification</a:t>
            </a:r>
            <a:endParaRPr lang="en-US" sz="2917"/>
          </a:p>
        </p:txBody>
      </p:sp>
      <p:pic>
        <p:nvPicPr>
          <p:cNvPr id="21" name="Picture 20" descr="A diagram of a document&#10;&#10;Description automatically generated">
            <a:extLst>
              <a:ext uri="{FF2B5EF4-FFF2-40B4-BE49-F238E27FC236}">
                <a16:creationId xmlns:a16="http://schemas.microsoft.com/office/drawing/2014/main" id="{D26CCF75-8D0C-4692-B8C0-353C152599C7}"/>
              </a:ext>
            </a:extLst>
          </p:cNvPr>
          <p:cNvPicPr>
            <a:picLocks noChangeAspect="1"/>
          </p:cNvPicPr>
          <p:nvPr/>
        </p:nvPicPr>
        <p:blipFill>
          <a:blip r:embed="rId2"/>
          <a:srcRect l="-237" t="19608" r="-1370" b="18019"/>
          <a:stretch/>
        </p:blipFill>
        <p:spPr>
          <a:xfrm>
            <a:off x="6283553" y="3227459"/>
            <a:ext cx="4707235" cy="1993776"/>
          </a:xfrm>
          <a:prstGeom prst="rect">
            <a:avLst/>
          </a:prstGeom>
        </p:spPr>
      </p:pic>
      <p:grpSp>
        <p:nvGrpSpPr>
          <p:cNvPr id="48" name="Group 47">
            <a:extLst>
              <a:ext uri="{FF2B5EF4-FFF2-40B4-BE49-F238E27FC236}">
                <a16:creationId xmlns:a16="http://schemas.microsoft.com/office/drawing/2014/main" id="{C5EAD2DC-7553-25D2-A987-E73222857441}"/>
              </a:ext>
            </a:extLst>
          </p:cNvPr>
          <p:cNvGrpSpPr/>
          <p:nvPr/>
        </p:nvGrpSpPr>
        <p:grpSpPr>
          <a:xfrm>
            <a:off x="524371" y="1254621"/>
            <a:ext cx="5388868" cy="3522464"/>
            <a:chOff x="524371" y="1254621"/>
            <a:chExt cx="5388868" cy="3522464"/>
          </a:xfrm>
        </p:grpSpPr>
        <p:sp>
          <p:nvSpPr>
            <p:cNvPr id="5" name="Text 1">
              <a:extLst>
                <a:ext uri="{FF2B5EF4-FFF2-40B4-BE49-F238E27FC236}">
                  <a16:creationId xmlns:a16="http://schemas.microsoft.com/office/drawing/2014/main" id="{84107068-938E-1A74-AA40-0BC9401D2ECF}"/>
                </a:ext>
              </a:extLst>
            </p:cNvPr>
            <p:cNvSpPr/>
            <p:nvPr/>
          </p:nvSpPr>
          <p:spPr>
            <a:xfrm>
              <a:off x="524371" y="1254621"/>
              <a:ext cx="1872754" cy="234157"/>
            </a:xfrm>
            <a:prstGeom prst="rect">
              <a:avLst/>
            </a:prstGeom>
            <a:noFill/>
            <a:ln/>
          </p:spPr>
          <p:txBody>
            <a:bodyPr wrap="none" lIns="0" tIns="0" rIns="0" bIns="0" rtlCol="0" anchor="t"/>
            <a:lstStyle>
              <a:defPPr>
                <a:defRPr lang="en-US"/>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a:lstStyle>
            <a:p>
              <a:pPr marL="0" indent="0">
                <a:lnSpc>
                  <a:spcPts val="1833"/>
                </a:lnSpc>
                <a:buNone/>
              </a:pPr>
              <a:r>
                <a:rPr lang="en-US" sz="1800" b="1">
                  <a:solidFill>
                    <a:srgbClr val="403CCF"/>
                  </a:solidFill>
                  <a:latin typeface="Libre Baskerville"/>
                  <a:ea typeface="Libre Baskerville" pitchFamily="34" charset="-122"/>
                  <a:cs typeface="Libre Baskerville" pitchFamily="34" charset="-120"/>
                </a:rPr>
                <a:t>Key Components</a:t>
              </a:r>
              <a:endParaRPr lang="en-US" sz="1800" b="1">
                <a:ea typeface="Calibri"/>
                <a:cs typeface="Calibri"/>
              </a:endParaRPr>
            </a:p>
          </p:txBody>
        </p:sp>
        <p:sp>
          <p:nvSpPr>
            <p:cNvPr id="6" name="Text 2">
              <a:extLst>
                <a:ext uri="{FF2B5EF4-FFF2-40B4-BE49-F238E27FC236}">
                  <a16:creationId xmlns:a16="http://schemas.microsoft.com/office/drawing/2014/main" id="{F2F8467B-1B5A-31DA-A8BF-FE5A8BB5E071}"/>
                </a:ext>
              </a:extLst>
            </p:cNvPr>
            <p:cNvSpPr/>
            <p:nvPr/>
          </p:nvSpPr>
          <p:spPr>
            <a:xfrm>
              <a:off x="524371" y="1638598"/>
              <a:ext cx="5388868" cy="479425"/>
            </a:xfrm>
            <a:prstGeom prst="rect">
              <a:avLst/>
            </a:prstGeom>
            <a:noFill/>
            <a:ln/>
          </p:spPr>
          <p:txBody>
            <a:bodyPr wrap="square" lIns="0" tIns="0" rIns="0" bIns="0" rtlCol="0" anchor="t"/>
            <a:lstStyle>
              <a:defPPr>
                <a:defRPr lang="en-US"/>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a:lstStyle>
            <a:p>
              <a:pPr marL="285739" indent="-285739" algn="l">
                <a:lnSpc>
                  <a:spcPts val="1875"/>
                </a:lnSpc>
                <a:buSzPct val="100000"/>
                <a:buChar char="•"/>
              </a:pPr>
              <a:r>
                <a:rPr lang="en-US" sz="1167">
                  <a:solidFill>
                    <a:srgbClr val="49495A"/>
                  </a:solidFill>
                  <a:latin typeface="Open Sans" pitchFamily="34" charset="0"/>
                  <a:ea typeface="Open Sans" pitchFamily="34" charset="-122"/>
                  <a:cs typeface="Open Sans" pitchFamily="34" charset="-120"/>
                </a:rPr>
                <a:t>Frontend (Streamlit) → AWS Elastic Beanstalk, Azure Web App, or Google App Engine.</a:t>
              </a:r>
              <a:endParaRPr lang="en-US" sz="1167"/>
            </a:p>
          </p:txBody>
        </p:sp>
        <p:sp>
          <p:nvSpPr>
            <p:cNvPr id="7" name="Text 3">
              <a:extLst>
                <a:ext uri="{FF2B5EF4-FFF2-40B4-BE49-F238E27FC236}">
                  <a16:creationId xmlns:a16="http://schemas.microsoft.com/office/drawing/2014/main" id="{06F92D74-A040-F2A4-3D1A-E2B5E0DC21D6}"/>
                </a:ext>
              </a:extLst>
            </p:cNvPr>
            <p:cNvSpPr/>
            <p:nvPr/>
          </p:nvSpPr>
          <p:spPr>
            <a:xfrm>
              <a:off x="524371" y="2170410"/>
              <a:ext cx="5388868" cy="479425"/>
            </a:xfrm>
            <a:prstGeom prst="rect">
              <a:avLst/>
            </a:prstGeom>
            <a:noFill/>
            <a:ln/>
          </p:spPr>
          <p:txBody>
            <a:bodyPr wrap="square" lIns="0" tIns="0" rIns="0" bIns="0" rtlCol="0" anchor="t"/>
            <a:lstStyle>
              <a:defPPr>
                <a:defRPr lang="en-US"/>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a:lstStyle>
            <a:p>
              <a:pPr marL="285739" indent="-285739" algn="l">
                <a:lnSpc>
                  <a:spcPts val="1875"/>
                </a:lnSpc>
                <a:buSzPct val="100000"/>
                <a:buChar char="•"/>
              </a:pPr>
              <a:r>
                <a:rPr lang="en-US" sz="1167">
                  <a:solidFill>
                    <a:srgbClr val="49495A"/>
                  </a:solidFill>
                  <a:latin typeface="Open Sans" pitchFamily="34" charset="0"/>
                  <a:ea typeface="Open Sans" pitchFamily="34" charset="-122"/>
                  <a:cs typeface="Open Sans" pitchFamily="34" charset="-120"/>
                </a:rPr>
                <a:t>Backend (FastAPI) → Dockerized and hosted on Kubernetes, AWS Lambda (serverless), or cloud VMs.</a:t>
              </a:r>
              <a:endParaRPr lang="en-US" sz="1167"/>
            </a:p>
          </p:txBody>
        </p:sp>
        <p:sp>
          <p:nvSpPr>
            <p:cNvPr id="8" name="Text 4">
              <a:extLst>
                <a:ext uri="{FF2B5EF4-FFF2-40B4-BE49-F238E27FC236}">
                  <a16:creationId xmlns:a16="http://schemas.microsoft.com/office/drawing/2014/main" id="{95C71E59-7A2D-3009-9F14-8B2AC4B2825A}"/>
                </a:ext>
              </a:extLst>
            </p:cNvPr>
            <p:cNvSpPr/>
            <p:nvPr/>
          </p:nvSpPr>
          <p:spPr>
            <a:xfrm>
              <a:off x="524371" y="2702223"/>
              <a:ext cx="5388868" cy="479425"/>
            </a:xfrm>
            <a:prstGeom prst="rect">
              <a:avLst/>
            </a:prstGeom>
            <a:noFill/>
            <a:ln/>
          </p:spPr>
          <p:txBody>
            <a:bodyPr wrap="square" lIns="0" tIns="0" rIns="0" bIns="0" rtlCol="0" anchor="t"/>
            <a:lstStyle>
              <a:defPPr>
                <a:defRPr lang="en-US"/>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a:lstStyle>
            <a:p>
              <a:pPr marL="285739" indent="-285739" algn="l">
                <a:lnSpc>
                  <a:spcPts val="1875"/>
                </a:lnSpc>
                <a:buSzPct val="100000"/>
                <a:buChar char="•"/>
              </a:pPr>
              <a:r>
                <a:rPr lang="en-US" sz="1167">
                  <a:solidFill>
                    <a:srgbClr val="49495A"/>
                  </a:solidFill>
                  <a:latin typeface="Open Sans" pitchFamily="34" charset="0"/>
                  <a:ea typeface="Open Sans" pitchFamily="34" charset="-122"/>
                  <a:cs typeface="Open Sans" pitchFamily="34" charset="-120"/>
                </a:rPr>
                <a:t>Models (AI Services) → GPU-enabled cloud instances (AWS EC2, GCP Compute Engine, or Azure ML).</a:t>
              </a:r>
              <a:endParaRPr lang="en-US" sz="1167"/>
            </a:p>
          </p:txBody>
        </p:sp>
        <p:sp>
          <p:nvSpPr>
            <p:cNvPr id="9" name="Text 5">
              <a:extLst>
                <a:ext uri="{FF2B5EF4-FFF2-40B4-BE49-F238E27FC236}">
                  <a16:creationId xmlns:a16="http://schemas.microsoft.com/office/drawing/2014/main" id="{E2A7B89D-9DAF-4403-D77F-90CA04F04F70}"/>
                </a:ext>
              </a:extLst>
            </p:cNvPr>
            <p:cNvSpPr/>
            <p:nvPr/>
          </p:nvSpPr>
          <p:spPr>
            <a:xfrm>
              <a:off x="524371" y="3234035"/>
              <a:ext cx="5388868" cy="479425"/>
            </a:xfrm>
            <a:prstGeom prst="rect">
              <a:avLst/>
            </a:prstGeom>
            <a:noFill/>
            <a:ln/>
          </p:spPr>
          <p:txBody>
            <a:bodyPr wrap="square" lIns="0" tIns="0" rIns="0" bIns="0" rtlCol="0" anchor="t"/>
            <a:lstStyle>
              <a:defPPr>
                <a:defRPr lang="en-US"/>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a:lstStyle>
            <a:p>
              <a:pPr marL="285739" indent="-285739" algn="l">
                <a:lnSpc>
                  <a:spcPts val="1875"/>
                </a:lnSpc>
                <a:buSzPct val="100000"/>
                <a:buChar char="•"/>
              </a:pPr>
              <a:r>
                <a:rPr lang="en-US" sz="1167">
                  <a:solidFill>
                    <a:srgbClr val="49495A"/>
                  </a:solidFill>
                  <a:latin typeface="Open Sans" pitchFamily="34" charset="0"/>
                  <a:ea typeface="Open Sans" pitchFamily="34" charset="-122"/>
                  <a:cs typeface="Open Sans" pitchFamily="34" charset="-120"/>
                </a:rPr>
                <a:t>Temporary Storage → Cloud storage (AWS S3, GCP Cloud Storage, Azure Blob).</a:t>
              </a:r>
              <a:endParaRPr lang="en-US" sz="1167"/>
            </a:p>
          </p:txBody>
        </p:sp>
        <p:sp>
          <p:nvSpPr>
            <p:cNvPr id="10" name="Text 6">
              <a:extLst>
                <a:ext uri="{FF2B5EF4-FFF2-40B4-BE49-F238E27FC236}">
                  <a16:creationId xmlns:a16="http://schemas.microsoft.com/office/drawing/2014/main" id="{1452AE26-DF99-7A79-7121-B079291E9791}"/>
                </a:ext>
              </a:extLst>
            </p:cNvPr>
            <p:cNvSpPr/>
            <p:nvPr/>
          </p:nvSpPr>
          <p:spPr>
            <a:xfrm>
              <a:off x="524371" y="3765848"/>
              <a:ext cx="5388868" cy="479425"/>
            </a:xfrm>
            <a:prstGeom prst="rect">
              <a:avLst/>
            </a:prstGeom>
            <a:noFill/>
            <a:ln/>
          </p:spPr>
          <p:txBody>
            <a:bodyPr wrap="square" lIns="0" tIns="0" rIns="0" bIns="0" rtlCol="0" anchor="t"/>
            <a:lstStyle>
              <a:defPPr>
                <a:defRPr lang="en-US"/>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a:lstStyle>
            <a:p>
              <a:pPr marL="285739" indent="-285739" algn="l">
                <a:lnSpc>
                  <a:spcPts val="1875"/>
                </a:lnSpc>
                <a:buSzPct val="100000"/>
                <a:buChar char="•"/>
              </a:pPr>
              <a:r>
                <a:rPr lang="en-US" sz="1167">
                  <a:solidFill>
                    <a:srgbClr val="49495A"/>
                  </a:solidFill>
                  <a:latin typeface="Open Sans" pitchFamily="34" charset="0"/>
                  <a:ea typeface="Open Sans" pitchFamily="34" charset="-122"/>
                  <a:cs typeface="Open Sans" pitchFamily="34" charset="-120"/>
                </a:rPr>
                <a:t>Database → Managed SQL Database (AWS RDS, Google Cloud SQL, Azure SQL).</a:t>
              </a:r>
              <a:endParaRPr lang="en-US" sz="1167"/>
            </a:p>
          </p:txBody>
        </p:sp>
        <p:sp>
          <p:nvSpPr>
            <p:cNvPr id="11" name="Text 7">
              <a:extLst>
                <a:ext uri="{FF2B5EF4-FFF2-40B4-BE49-F238E27FC236}">
                  <a16:creationId xmlns:a16="http://schemas.microsoft.com/office/drawing/2014/main" id="{4C532413-4DDC-5257-4B2C-AC6FBF06C0AE}"/>
                </a:ext>
              </a:extLst>
            </p:cNvPr>
            <p:cNvSpPr/>
            <p:nvPr/>
          </p:nvSpPr>
          <p:spPr>
            <a:xfrm>
              <a:off x="524371" y="4297660"/>
              <a:ext cx="5388868" cy="479425"/>
            </a:xfrm>
            <a:prstGeom prst="rect">
              <a:avLst/>
            </a:prstGeom>
            <a:noFill/>
            <a:ln/>
          </p:spPr>
          <p:txBody>
            <a:bodyPr wrap="square" lIns="0" tIns="0" rIns="0" bIns="0" rtlCol="0" anchor="t"/>
            <a:lstStyle>
              <a:defPPr>
                <a:defRPr lang="en-US"/>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a:lstStyle>
            <a:p>
              <a:pPr marL="285739" indent="-285739" algn="l">
                <a:lnSpc>
                  <a:spcPts val="1875"/>
                </a:lnSpc>
                <a:buSzPct val="100000"/>
                <a:buChar char="•"/>
              </a:pPr>
              <a:r>
                <a:rPr lang="en-US" sz="1167">
                  <a:solidFill>
                    <a:srgbClr val="49495A"/>
                  </a:solidFill>
                  <a:latin typeface="Open Sans" pitchFamily="34" charset="0"/>
                  <a:ea typeface="Open Sans" pitchFamily="34" charset="-122"/>
                  <a:cs typeface="Open Sans" pitchFamily="34" charset="-120"/>
                </a:rPr>
                <a:t>Monitoring &amp; Logging → CloudWatch (AWS), Stackdriver (GCP), or Azure Monitor.</a:t>
              </a:r>
              <a:endParaRPr lang="en-US" sz="1167"/>
            </a:p>
          </p:txBody>
        </p:sp>
        <p:sp>
          <p:nvSpPr>
            <p:cNvPr id="24" name="Text 2">
              <a:extLst>
                <a:ext uri="{FF2B5EF4-FFF2-40B4-BE49-F238E27FC236}">
                  <a16:creationId xmlns:a16="http://schemas.microsoft.com/office/drawing/2014/main" id="{4732926C-4FCB-3374-D9A0-114B4C0B323D}"/>
                </a:ext>
              </a:extLst>
            </p:cNvPr>
            <p:cNvSpPr/>
            <p:nvPr/>
          </p:nvSpPr>
          <p:spPr>
            <a:xfrm>
              <a:off x="524371" y="1638598"/>
              <a:ext cx="5388868" cy="479425"/>
            </a:xfrm>
            <a:prstGeom prst="rect">
              <a:avLst/>
            </a:prstGeom>
            <a:noFill/>
            <a:ln/>
          </p:spPr>
          <p:txBody>
            <a:bodyPr wrap="square" lIns="0" tIns="0" rIns="0" bIns="0" rtlCol="0" anchor="t"/>
            <a:lstStyle>
              <a:defPPr>
                <a:defRPr lang="en-US"/>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a:lstStyle>
            <a:p>
              <a:pPr marL="285739" indent="-285739" algn="l">
                <a:lnSpc>
                  <a:spcPts val="1875"/>
                </a:lnSpc>
                <a:buSzPct val="100000"/>
                <a:buChar char="•"/>
              </a:pPr>
              <a:r>
                <a:rPr lang="en-US" sz="1167">
                  <a:solidFill>
                    <a:srgbClr val="49495A"/>
                  </a:solidFill>
                  <a:latin typeface="Open Sans" pitchFamily="34" charset="0"/>
                  <a:ea typeface="Open Sans" pitchFamily="34" charset="-122"/>
                  <a:cs typeface="Open Sans" pitchFamily="34" charset="-120"/>
                </a:rPr>
                <a:t>Frontend (Streamlit) → AWS Elastic Beanstalk, Azure Web App, or Google App Engine.</a:t>
              </a:r>
              <a:endParaRPr lang="en-US" sz="1167"/>
            </a:p>
          </p:txBody>
        </p:sp>
        <p:sp>
          <p:nvSpPr>
            <p:cNvPr id="25" name="Text 3">
              <a:extLst>
                <a:ext uri="{FF2B5EF4-FFF2-40B4-BE49-F238E27FC236}">
                  <a16:creationId xmlns:a16="http://schemas.microsoft.com/office/drawing/2014/main" id="{B8F5969A-DF69-2893-C3CE-A1C9C213F558}"/>
                </a:ext>
              </a:extLst>
            </p:cNvPr>
            <p:cNvSpPr/>
            <p:nvPr/>
          </p:nvSpPr>
          <p:spPr>
            <a:xfrm>
              <a:off x="524371" y="2170410"/>
              <a:ext cx="5388868" cy="479425"/>
            </a:xfrm>
            <a:prstGeom prst="rect">
              <a:avLst/>
            </a:prstGeom>
            <a:noFill/>
            <a:ln/>
          </p:spPr>
          <p:txBody>
            <a:bodyPr wrap="square" lIns="0" tIns="0" rIns="0" bIns="0" rtlCol="0" anchor="t"/>
            <a:lstStyle>
              <a:defPPr>
                <a:defRPr lang="en-US"/>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a:lstStyle>
            <a:p>
              <a:pPr marL="285739" indent="-285739" algn="l">
                <a:lnSpc>
                  <a:spcPts val="1875"/>
                </a:lnSpc>
                <a:buSzPct val="100000"/>
                <a:buChar char="•"/>
              </a:pPr>
              <a:r>
                <a:rPr lang="en-US" sz="1167">
                  <a:solidFill>
                    <a:srgbClr val="49495A"/>
                  </a:solidFill>
                  <a:latin typeface="Open Sans" pitchFamily="34" charset="0"/>
                  <a:ea typeface="Open Sans" pitchFamily="34" charset="-122"/>
                  <a:cs typeface="Open Sans" pitchFamily="34" charset="-120"/>
                </a:rPr>
                <a:t>Backend (FastAPI) → Dockerized and hosted on Kubernetes, AWS Lambda (serverless), or cloud VMs.</a:t>
              </a:r>
              <a:endParaRPr lang="en-US" sz="1167"/>
            </a:p>
          </p:txBody>
        </p:sp>
        <p:sp>
          <p:nvSpPr>
            <p:cNvPr id="26" name="Text 4">
              <a:extLst>
                <a:ext uri="{FF2B5EF4-FFF2-40B4-BE49-F238E27FC236}">
                  <a16:creationId xmlns:a16="http://schemas.microsoft.com/office/drawing/2014/main" id="{FE9BFAF7-4B39-8D50-84A8-B99F95565386}"/>
                </a:ext>
              </a:extLst>
            </p:cNvPr>
            <p:cNvSpPr/>
            <p:nvPr/>
          </p:nvSpPr>
          <p:spPr>
            <a:xfrm>
              <a:off x="524371" y="2702223"/>
              <a:ext cx="5388868" cy="479425"/>
            </a:xfrm>
            <a:prstGeom prst="rect">
              <a:avLst/>
            </a:prstGeom>
            <a:noFill/>
            <a:ln/>
          </p:spPr>
          <p:txBody>
            <a:bodyPr wrap="square" lIns="0" tIns="0" rIns="0" bIns="0" rtlCol="0" anchor="t"/>
            <a:lstStyle>
              <a:defPPr>
                <a:defRPr lang="en-US"/>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a:lstStyle>
            <a:p>
              <a:pPr marL="285739" indent="-285739" algn="l">
                <a:lnSpc>
                  <a:spcPts val="1875"/>
                </a:lnSpc>
                <a:buSzPct val="100000"/>
                <a:buChar char="•"/>
              </a:pPr>
              <a:r>
                <a:rPr lang="en-US" sz="1167">
                  <a:solidFill>
                    <a:srgbClr val="49495A"/>
                  </a:solidFill>
                  <a:latin typeface="Open Sans" pitchFamily="34" charset="0"/>
                  <a:ea typeface="Open Sans" pitchFamily="34" charset="-122"/>
                  <a:cs typeface="Open Sans" pitchFamily="34" charset="-120"/>
                </a:rPr>
                <a:t>Models (AI Services) → GPU-enabled cloud instances (AWS EC2, GCP Compute Engine, or Azure ML).</a:t>
              </a:r>
              <a:endParaRPr lang="en-US" sz="1167"/>
            </a:p>
          </p:txBody>
        </p:sp>
        <p:sp>
          <p:nvSpPr>
            <p:cNvPr id="27" name="Text 5">
              <a:extLst>
                <a:ext uri="{FF2B5EF4-FFF2-40B4-BE49-F238E27FC236}">
                  <a16:creationId xmlns:a16="http://schemas.microsoft.com/office/drawing/2014/main" id="{ECE1E81A-3FBB-5F84-6256-DDEFF001EEB0}"/>
                </a:ext>
              </a:extLst>
            </p:cNvPr>
            <p:cNvSpPr/>
            <p:nvPr/>
          </p:nvSpPr>
          <p:spPr>
            <a:xfrm>
              <a:off x="524371" y="3234035"/>
              <a:ext cx="5388868" cy="479425"/>
            </a:xfrm>
            <a:prstGeom prst="rect">
              <a:avLst/>
            </a:prstGeom>
            <a:noFill/>
            <a:ln/>
          </p:spPr>
          <p:txBody>
            <a:bodyPr wrap="square" lIns="0" tIns="0" rIns="0" bIns="0" rtlCol="0" anchor="t"/>
            <a:lstStyle>
              <a:defPPr>
                <a:defRPr lang="en-US"/>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a:lstStyle>
            <a:p>
              <a:pPr marL="285739" indent="-285739" algn="l">
                <a:lnSpc>
                  <a:spcPts val="1875"/>
                </a:lnSpc>
                <a:buSzPct val="100000"/>
                <a:buChar char="•"/>
              </a:pPr>
              <a:r>
                <a:rPr lang="en-US" sz="1167">
                  <a:solidFill>
                    <a:srgbClr val="49495A"/>
                  </a:solidFill>
                  <a:latin typeface="Open Sans" pitchFamily="34" charset="0"/>
                  <a:ea typeface="Open Sans" pitchFamily="34" charset="-122"/>
                  <a:cs typeface="Open Sans" pitchFamily="34" charset="-120"/>
                </a:rPr>
                <a:t>Temporary Storage → Cloud storage (AWS S3, GCP Cloud Storage, Azure Blob).</a:t>
              </a:r>
              <a:endParaRPr lang="en-US" sz="1167"/>
            </a:p>
          </p:txBody>
        </p:sp>
        <p:sp>
          <p:nvSpPr>
            <p:cNvPr id="28" name="Text 6">
              <a:extLst>
                <a:ext uri="{FF2B5EF4-FFF2-40B4-BE49-F238E27FC236}">
                  <a16:creationId xmlns:a16="http://schemas.microsoft.com/office/drawing/2014/main" id="{BBEEAC3A-239D-B54E-2629-0EFEAA962284}"/>
                </a:ext>
              </a:extLst>
            </p:cNvPr>
            <p:cNvSpPr/>
            <p:nvPr/>
          </p:nvSpPr>
          <p:spPr>
            <a:xfrm>
              <a:off x="524371" y="3765848"/>
              <a:ext cx="5388868" cy="479425"/>
            </a:xfrm>
            <a:prstGeom prst="rect">
              <a:avLst/>
            </a:prstGeom>
            <a:noFill/>
            <a:ln/>
          </p:spPr>
          <p:txBody>
            <a:bodyPr wrap="square" lIns="0" tIns="0" rIns="0" bIns="0" rtlCol="0" anchor="t"/>
            <a:lstStyle>
              <a:defPPr>
                <a:defRPr lang="en-US"/>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a:lstStyle>
            <a:p>
              <a:pPr marL="285739" indent="-285739" algn="l">
                <a:lnSpc>
                  <a:spcPts val="1875"/>
                </a:lnSpc>
                <a:buSzPct val="100000"/>
                <a:buChar char="•"/>
              </a:pPr>
              <a:r>
                <a:rPr lang="en-US" sz="1167">
                  <a:solidFill>
                    <a:srgbClr val="49495A"/>
                  </a:solidFill>
                  <a:latin typeface="Open Sans" pitchFamily="34" charset="0"/>
                  <a:ea typeface="Open Sans" pitchFamily="34" charset="-122"/>
                  <a:cs typeface="Open Sans" pitchFamily="34" charset="-120"/>
                </a:rPr>
                <a:t>Database → Managed SQL Database (AWS RDS, Google Cloud SQL, Azure SQL).</a:t>
              </a:r>
              <a:endParaRPr lang="en-US" sz="1167"/>
            </a:p>
          </p:txBody>
        </p:sp>
        <p:sp>
          <p:nvSpPr>
            <p:cNvPr id="29" name="Text 7">
              <a:extLst>
                <a:ext uri="{FF2B5EF4-FFF2-40B4-BE49-F238E27FC236}">
                  <a16:creationId xmlns:a16="http://schemas.microsoft.com/office/drawing/2014/main" id="{F230A56A-F271-371E-D984-DA3294A25988}"/>
                </a:ext>
              </a:extLst>
            </p:cNvPr>
            <p:cNvSpPr/>
            <p:nvPr/>
          </p:nvSpPr>
          <p:spPr>
            <a:xfrm>
              <a:off x="524371" y="4297660"/>
              <a:ext cx="5388868" cy="479425"/>
            </a:xfrm>
            <a:prstGeom prst="rect">
              <a:avLst/>
            </a:prstGeom>
            <a:noFill/>
            <a:ln/>
          </p:spPr>
          <p:txBody>
            <a:bodyPr wrap="square" lIns="0" tIns="0" rIns="0" bIns="0" rtlCol="0" anchor="t"/>
            <a:lstStyle>
              <a:defPPr>
                <a:defRPr lang="en-US"/>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a:lstStyle>
            <a:p>
              <a:pPr>
                <a:lnSpc>
                  <a:spcPts val="1875"/>
                </a:lnSpc>
                <a:buSzPct val="100000"/>
              </a:pPr>
              <a:r>
                <a:rPr lang="en-US" sz="1150">
                  <a:solidFill>
                    <a:srgbClr val="49495A"/>
                  </a:solidFill>
                  <a:latin typeface="Open Sans"/>
                  <a:ea typeface="Open Sans"/>
                  <a:cs typeface="Open Sans"/>
                </a:rPr>
                <a:t> </a:t>
              </a:r>
              <a:endParaRPr lang="en-US" sz="1150">
                <a:solidFill>
                  <a:srgbClr val="000000"/>
                </a:solidFill>
                <a:latin typeface="Open Sans"/>
                <a:ea typeface="Open Sans"/>
                <a:cs typeface="Open Sans"/>
              </a:endParaRPr>
            </a:p>
            <a:p>
              <a:pPr>
                <a:lnSpc>
                  <a:spcPts val="1875"/>
                </a:lnSpc>
                <a:buSzPct val="100000"/>
              </a:pPr>
              <a:r>
                <a:rPr lang="en-US" sz="1150">
                  <a:solidFill>
                    <a:srgbClr val="49495A"/>
                  </a:solidFill>
                  <a:latin typeface="Open Sans"/>
                  <a:ea typeface="Open Sans"/>
                  <a:cs typeface="Open Sans"/>
                </a:rPr>
                <a:t>                        Integrate real time alerts for anomalies ex. failed doc. upload.</a:t>
              </a:r>
              <a:endParaRPr lang="en-US" sz="1150">
                <a:latin typeface="Open Sans"/>
                <a:ea typeface="Open Sans"/>
                <a:cs typeface="Open Sans"/>
              </a:endParaRPr>
            </a:p>
          </p:txBody>
        </p:sp>
      </p:grpSp>
      <p:grpSp>
        <p:nvGrpSpPr>
          <p:cNvPr id="3" name="Group 2">
            <a:extLst>
              <a:ext uri="{FF2B5EF4-FFF2-40B4-BE49-F238E27FC236}">
                <a16:creationId xmlns:a16="http://schemas.microsoft.com/office/drawing/2014/main" id="{E6BE6DB8-54B4-2676-09A6-325359EEEFC2}"/>
              </a:ext>
            </a:extLst>
          </p:cNvPr>
          <p:cNvGrpSpPr/>
          <p:nvPr/>
        </p:nvGrpSpPr>
        <p:grpSpPr>
          <a:xfrm>
            <a:off x="6285111" y="1254621"/>
            <a:ext cx="5388868" cy="1798440"/>
            <a:chOff x="6285111" y="1254621"/>
            <a:chExt cx="5388868" cy="1798440"/>
          </a:xfrm>
        </p:grpSpPr>
        <p:sp>
          <p:nvSpPr>
            <p:cNvPr id="12" name="Text 8">
              <a:extLst>
                <a:ext uri="{FF2B5EF4-FFF2-40B4-BE49-F238E27FC236}">
                  <a16:creationId xmlns:a16="http://schemas.microsoft.com/office/drawing/2014/main" id="{2E397750-1D28-6E23-A63D-1E119DFE4FED}"/>
                </a:ext>
              </a:extLst>
            </p:cNvPr>
            <p:cNvSpPr/>
            <p:nvPr/>
          </p:nvSpPr>
          <p:spPr>
            <a:xfrm>
              <a:off x="6285111" y="1254621"/>
              <a:ext cx="1872754" cy="234157"/>
            </a:xfrm>
            <a:prstGeom prst="rect">
              <a:avLst/>
            </a:prstGeom>
            <a:noFill/>
            <a:ln/>
          </p:spPr>
          <p:txBody>
            <a:bodyPr wrap="none" lIns="0" tIns="0" rIns="0" bIns="0" rtlCol="0" anchor="t"/>
            <a:lstStyle>
              <a:defPPr>
                <a:defRPr lang="en-US"/>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a:lstStyle>
            <a:p>
              <a:pPr marL="0" indent="0">
                <a:lnSpc>
                  <a:spcPts val="1833"/>
                </a:lnSpc>
                <a:buNone/>
              </a:pPr>
              <a:r>
                <a:rPr lang="en-US" sz="1800" b="1">
                  <a:solidFill>
                    <a:srgbClr val="403CCF"/>
                  </a:solidFill>
                  <a:latin typeface="Libre Baskerville"/>
                  <a:ea typeface="Libre Baskerville" pitchFamily="34" charset="-122"/>
                  <a:cs typeface="Libre Baskerville" pitchFamily="34" charset="-120"/>
                </a:rPr>
                <a:t>Data Flow</a:t>
              </a:r>
              <a:endParaRPr lang="en-US" sz="1800" b="1">
                <a:latin typeface="Libre Baskerville"/>
              </a:endParaRPr>
            </a:p>
          </p:txBody>
        </p:sp>
        <p:sp>
          <p:nvSpPr>
            <p:cNvPr id="13" name="Text 9">
              <a:extLst>
                <a:ext uri="{FF2B5EF4-FFF2-40B4-BE49-F238E27FC236}">
                  <a16:creationId xmlns:a16="http://schemas.microsoft.com/office/drawing/2014/main" id="{C779A148-7F3C-AA0C-1AEF-F8408705CA81}"/>
                </a:ext>
              </a:extLst>
            </p:cNvPr>
            <p:cNvSpPr/>
            <p:nvPr/>
          </p:nvSpPr>
          <p:spPr>
            <a:xfrm>
              <a:off x="6285111" y="1638598"/>
              <a:ext cx="5388868" cy="239713"/>
            </a:xfrm>
            <a:prstGeom prst="rect">
              <a:avLst/>
            </a:prstGeom>
            <a:noFill/>
            <a:ln/>
          </p:spPr>
          <p:txBody>
            <a:bodyPr wrap="none" lIns="0" tIns="0" rIns="0" bIns="0" rtlCol="0" anchor="t"/>
            <a:lstStyle>
              <a:defPPr>
                <a:defRPr lang="en-US"/>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a:lstStyle>
            <a:p>
              <a:pPr marL="285739" indent="-285739" algn="l">
                <a:lnSpc>
                  <a:spcPts val="1875"/>
                </a:lnSpc>
                <a:buSzPct val="100000"/>
                <a:buChar char="•"/>
              </a:pPr>
              <a:r>
                <a:rPr lang="en-US" sz="1167">
                  <a:solidFill>
                    <a:srgbClr val="49495A"/>
                  </a:solidFill>
                  <a:latin typeface="Open Sans" pitchFamily="34" charset="0"/>
                  <a:ea typeface="Open Sans" pitchFamily="34" charset="-122"/>
                  <a:cs typeface="Open Sans" pitchFamily="34" charset="-120"/>
                </a:rPr>
                <a:t>Frontend → Backend (Document Upload)</a:t>
              </a:r>
              <a:endParaRPr lang="en-US" sz="1167"/>
            </a:p>
          </p:txBody>
        </p:sp>
        <p:sp>
          <p:nvSpPr>
            <p:cNvPr id="14" name="Text 10">
              <a:extLst>
                <a:ext uri="{FF2B5EF4-FFF2-40B4-BE49-F238E27FC236}">
                  <a16:creationId xmlns:a16="http://schemas.microsoft.com/office/drawing/2014/main" id="{1D9F8A01-CA7C-B483-61AD-352BBA808DA4}"/>
                </a:ext>
              </a:extLst>
            </p:cNvPr>
            <p:cNvSpPr/>
            <p:nvPr/>
          </p:nvSpPr>
          <p:spPr>
            <a:xfrm>
              <a:off x="6285111" y="1930698"/>
              <a:ext cx="5388868" cy="239713"/>
            </a:xfrm>
            <a:prstGeom prst="rect">
              <a:avLst/>
            </a:prstGeom>
            <a:noFill/>
            <a:ln/>
          </p:spPr>
          <p:txBody>
            <a:bodyPr wrap="none" lIns="0" tIns="0" rIns="0" bIns="0" rtlCol="0" anchor="t"/>
            <a:lstStyle>
              <a:defPPr>
                <a:defRPr lang="en-US"/>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a:lstStyle>
            <a:p>
              <a:pPr marL="285739" indent="-285739" algn="l">
                <a:lnSpc>
                  <a:spcPts val="1875"/>
                </a:lnSpc>
                <a:buSzPct val="100000"/>
                <a:buChar char="•"/>
              </a:pPr>
              <a:r>
                <a:rPr lang="en-US" sz="1167">
                  <a:solidFill>
                    <a:srgbClr val="49495A"/>
                  </a:solidFill>
                  <a:latin typeface="Open Sans" pitchFamily="34" charset="0"/>
                  <a:ea typeface="Open Sans" pitchFamily="34" charset="-122"/>
                  <a:cs typeface="Open Sans" pitchFamily="34" charset="-120"/>
                </a:rPr>
                <a:t>Backend → YOLO (Component Detection)</a:t>
              </a:r>
              <a:endParaRPr lang="en-US" sz="1167"/>
            </a:p>
          </p:txBody>
        </p:sp>
        <p:sp>
          <p:nvSpPr>
            <p:cNvPr id="15" name="Text 11">
              <a:extLst>
                <a:ext uri="{FF2B5EF4-FFF2-40B4-BE49-F238E27FC236}">
                  <a16:creationId xmlns:a16="http://schemas.microsoft.com/office/drawing/2014/main" id="{36E7BD2E-1756-1F92-6AE2-EC7A940FC83C}"/>
                </a:ext>
              </a:extLst>
            </p:cNvPr>
            <p:cNvSpPr/>
            <p:nvPr/>
          </p:nvSpPr>
          <p:spPr>
            <a:xfrm>
              <a:off x="6285111" y="2222798"/>
              <a:ext cx="5388868" cy="239713"/>
            </a:xfrm>
            <a:prstGeom prst="rect">
              <a:avLst/>
            </a:prstGeom>
            <a:noFill/>
            <a:ln/>
          </p:spPr>
          <p:txBody>
            <a:bodyPr wrap="none" lIns="0" tIns="0" rIns="0" bIns="0" rtlCol="0" anchor="t"/>
            <a:lstStyle>
              <a:defPPr>
                <a:defRPr lang="en-US"/>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a:lstStyle>
            <a:p>
              <a:pPr marL="285739" indent="-285739" algn="l">
                <a:lnSpc>
                  <a:spcPts val="1875"/>
                </a:lnSpc>
                <a:buSzPct val="100000"/>
                <a:buChar char="•"/>
              </a:pPr>
              <a:r>
                <a:rPr lang="en-US" sz="1167">
                  <a:solidFill>
                    <a:srgbClr val="49495A"/>
                  </a:solidFill>
                  <a:latin typeface="Open Sans" pitchFamily="34" charset="0"/>
                  <a:ea typeface="Open Sans" pitchFamily="34" charset="-122"/>
                  <a:cs typeface="Open Sans" pitchFamily="34" charset="-120"/>
                </a:rPr>
                <a:t>Cropped Data → Models (Extraction and Verification)</a:t>
              </a:r>
              <a:endParaRPr lang="en-US" sz="1167"/>
            </a:p>
          </p:txBody>
        </p:sp>
        <p:sp>
          <p:nvSpPr>
            <p:cNvPr id="16" name="Text 12">
              <a:extLst>
                <a:ext uri="{FF2B5EF4-FFF2-40B4-BE49-F238E27FC236}">
                  <a16:creationId xmlns:a16="http://schemas.microsoft.com/office/drawing/2014/main" id="{DB71FC8C-69E2-5BBE-BD77-4F59E1DCCE94}"/>
                </a:ext>
              </a:extLst>
            </p:cNvPr>
            <p:cNvSpPr/>
            <p:nvPr/>
          </p:nvSpPr>
          <p:spPr>
            <a:xfrm>
              <a:off x="6285111" y="2514898"/>
              <a:ext cx="5388868" cy="246063"/>
            </a:xfrm>
            <a:prstGeom prst="rect">
              <a:avLst/>
            </a:prstGeom>
            <a:noFill/>
            <a:ln/>
          </p:spPr>
          <p:txBody>
            <a:bodyPr wrap="none" lIns="0" tIns="0" rIns="0" bIns="0" rtlCol="0" anchor="t"/>
            <a:lstStyle>
              <a:defPPr>
                <a:defRPr lang="en-US"/>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a:lstStyle>
            <a:p>
              <a:pPr marL="285739" indent="-285739" algn="l">
                <a:lnSpc>
                  <a:spcPts val="1875"/>
                </a:lnSpc>
                <a:buSzPct val="100000"/>
                <a:buChar char="•"/>
              </a:pPr>
              <a:r>
                <a:rPr lang="en-US" sz="1167">
                  <a:solidFill>
                    <a:srgbClr val="49495A"/>
                  </a:solidFill>
                  <a:latin typeface="Open Sans" pitchFamily="34" charset="0"/>
                  <a:ea typeface="Open Sans" pitchFamily="34" charset="-122"/>
                  <a:cs typeface="Open Sans" pitchFamily="34" charset="-120"/>
                </a:rPr>
                <a:t>Backend </a:t>
              </a:r>
              <a:r>
                <a:rPr lang="en-US" sz="1167">
                  <a:solidFill>
                    <a:srgbClr val="000000"/>
                  </a:solidFill>
                  <a:latin typeface="Open Sans" pitchFamily="34" charset="0"/>
                  <a:ea typeface="Open Sans" pitchFamily="34" charset="-122"/>
                  <a:cs typeface="Open Sans" pitchFamily="34" charset="-120"/>
                </a:rPr>
                <a:t>↔</a:t>
              </a:r>
              <a:r>
                <a:rPr lang="en-US" sz="1167">
                  <a:solidFill>
                    <a:srgbClr val="49495A"/>
                  </a:solidFill>
                  <a:latin typeface="Open Sans" pitchFamily="34" charset="0"/>
                  <a:ea typeface="Open Sans" pitchFamily="34" charset="-122"/>
                  <a:cs typeface="Open Sans" pitchFamily="34" charset="-120"/>
                </a:rPr>
                <a:t> Database (Data Retrieval for Verifications)</a:t>
              </a:r>
              <a:endParaRPr lang="en-US" sz="1167"/>
            </a:p>
          </p:txBody>
        </p:sp>
        <p:sp>
          <p:nvSpPr>
            <p:cNvPr id="17" name="Text 13">
              <a:extLst>
                <a:ext uri="{FF2B5EF4-FFF2-40B4-BE49-F238E27FC236}">
                  <a16:creationId xmlns:a16="http://schemas.microsoft.com/office/drawing/2014/main" id="{9F50471C-B886-D532-AB8F-92567738F1F5}"/>
                </a:ext>
              </a:extLst>
            </p:cNvPr>
            <p:cNvSpPr/>
            <p:nvPr/>
          </p:nvSpPr>
          <p:spPr>
            <a:xfrm>
              <a:off x="6285111" y="2813348"/>
              <a:ext cx="5388868" cy="239713"/>
            </a:xfrm>
            <a:prstGeom prst="rect">
              <a:avLst/>
            </a:prstGeom>
            <a:noFill/>
            <a:ln/>
          </p:spPr>
          <p:txBody>
            <a:bodyPr wrap="none" lIns="0" tIns="0" rIns="0" bIns="0" rtlCol="0" anchor="t"/>
            <a:lstStyle>
              <a:defPPr>
                <a:defRPr lang="en-US"/>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a:lstStyle>
            <a:p>
              <a:pPr marL="285739" indent="-285739" algn="l">
                <a:lnSpc>
                  <a:spcPts val="1875"/>
                </a:lnSpc>
                <a:buSzPct val="100000"/>
                <a:buChar char="•"/>
              </a:pPr>
              <a:r>
                <a:rPr lang="en-US" sz="1167">
                  <a:solidFill>
                    <a:srgbClr val="49495A"/>
                  </a:solidFill>
                  <a:latin typeface="Open Sans" pitchFamily="34" charset="0"/>
                  <a:ea typeface="Open Sans" pitchFamily="34" charset="-122"/>
                  <a:cs typeface="Open Sans" pitchFamily="34" charset="-120"/>
                </a:rPr>
                <a:t>Backend → Frontend (Results)</a:t>
              </a:r>
              <a:endParaRPr lang="en-US" sz="1167"/>
            </a:p>
          </p:txBody>
        </p:sp>
        <p:sp>
          <p:nvSpPr>
            <p:cNvPr id="31" name="Text 9">
              <a:extLst>
                <a:ext uri="{FF2B5EF4-FFF2-40B4-BE49-F238E27FC236}">
                  <a16:creationId xmlns:a16="http://schemas.microsoft.com/office/drawing/2014/main" id="{B9FB4527-E4C1-E583-4828-267D97DF276B}"/>
                </a:ext>
              </a:extLst>
            </p:cNvPr>
            <p:cNvSpPr/>
            <p:nvPr/>
          </p:nvSpPr>
          <p:spPr>
            <a:xfrm>
              <a:off x="6285111" y="1638598"/>
              <a:ext cx="5388868" cy="239713"/>
            </a:xfrm>
            <a:prstGeom prst="rect">
              <a:avLst/>
            </a:prstGeom>
            <a:noFill/>
            <a:ln/>
          </p:spPr>
          <p:txBody>
            <a:bodyPr wrap="none" lIns="0" tIns="0" rIns="0" bIns="0" rtlCol="0" anchor="t"/>
            <a:lstStyle>
              <a:defPPr>
                <a:defRPr lang="en-US"/>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a:lstStyle>
            <a:p>
              <a:pPr marL="285739" indent="-285739" algn="l">
                <a:lnSpc>
                  <a:spcPts val="1875"/>
                </a:lnSpc>
                <a:buSzPct val="100000"/>
                <a:buChar char="•"/>
              </a:pPr>
              <a:r>
                <a:rPr lang="en-US" sz="1167">
                  <a:solidFill>
                    <a:srgbClr val="49495A"/>
                  </a:solidFill>
                  <a:latin typeface="Open Sans" pitchFamily="34" charset="0"/>
                  <a:ea typeface="Open Sans" pitchFamily="34" charset="-122"/>
                  <a:cs typeface="Open Sans" pitchFamily="34" charset="-120"/>
                </a:rPr>
                <a:t>Frontend → Backend (Document Upload)</a:t>
              </a:r>
              <a:endParaRPr lang="en-US" sz="1167"/>
            </a:p>
          </p:txBody>
        </p:sp>
        <p:sp>
          <p:nvSpPr>
            <p:cNvPr id="32" name="Text 10">
              <a:extLst>
                <a:ext uri="{FF2B5EF4-FFF2-40B4-BE49-F238E27FC236}">
                  <a16:creationId xmlns:a16="http://schemas.microsoft.com/office/drawing/2014/main" id="{1563C33D-C5B0-938F-DD2E-BD2E669E5017}"/>
                </a:ext>
              </a:extLst>
            </p:cNvPr>
            <p:cNvSpPr/>
            <p:nvPr/>
          </p:nvSpPr>
          <p:spPr>
            <a:xfrm>
              <a:off x="6285111" y="1930698"/>
              <a:ext cx="5388868" cy="239713"/>
            </a:xfrm>
            <a:prstGeom prst="rect">
              <a:avLst/>
            </a:prstGeom>
            <a:noFill/>
            <a:ln/>
          </p:spPr>
          <p:txBody>
            <a:bodyPr wrap="none" lIns="0" tIns="0" rIns="0" bIns="0" rtlCol="0" anchor="t"/>
            <a:lstStyle>
              <a:defPPr>
                <a:defRPr lang="en-US"/>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a:lstStyle>
            <a:p>
              <a:pPr marL="285739" indent="-285739" algn="l">
                <a:lnSpc>
                  <a:spcPts val="1875"/>
                </a:lnSpc>
                <a:buSzPct val="100000"/>
                <a:buChar char="•"/>
              </a:pPr>
              <a:r>
                <a:rPr lang="en-US" sz="1167">
                  <a:solidFill>
                    <a:srgbClr val="49495A"/>
                  </a:solidFill>
                  <a:latin typeface="Open Sans" pitchFamily="34" charset="0"/>
                  <a:ea typeface="Open Sans" pitchFamily="34" charset="-122"/>
                  <a:cs typeface="Open Sans" pitchFamily="34" charset="-120"/>
                </a:rPr>
                <a:t>Backend → YOLO (Component Detection)</a:t>
              </a:r>
              <a:endParaRPr lang="en-US" sz="1167"/>
            </a:p>
          </p:txBody>
        </p:sp>
        <p:sp>
          <p:nvSpPr>
            <p:cNvPr id="33" name="Text 11">
              <a:extLst>
                <a:ext uri="{FF2B5EF4-FFF2-40B4-BE49-F238E27FC236}">
                  <a16:creationId xmlns:a16="http://schemas.microsoft.com/office/drawing/2014/main" id="{832FE454-BD66-DAAC-9122-41F4EEE0A78C}"/>
                </a:ext>
              </a:extLst>
            </p:cNvPr>
            <p:cNvSpPr/>
            <p:nvPr/>
          </p:nvSpPr>
          <p:spPr>
            <a:xfrm>
              <a:off x="6285111" y="2222798"/>
              <a:ext cx="5388868" cy="239713"/>
            </a:xfrm>
            <a:prstGeom prst="rect">
              <a:avLst/>
            </a:prstGeom>
            <a:noFill/>
            <a:ln/>
          </p:spPr>
          <p:txBody>
            <a:bodyPr wrap="none" lIns="0" tIns="0" rIns="0" bIns="0" rtlCol="0" anchor="t"/>
            <a:lstStyle>
              <a:defPPr>
                <a:defRPr lang="en-US"/>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a:lstStyle>
            <a:p>
              <a:pPr marL="285739" indent="-285739" algn="l">
                <a:lnSpc>
                  <a:spcPts val="1875"/>
                </a:lnSpc>
                <a:buSzPct val="100000"/>
                <a:buChar char="•"/>
              </a:pPr>
              <a:r>
                <a:rPr lang="en-US" sz="1167">
                  <a:solidFill>
                    <a:srgbClr val="49495A"/>
                  </a:solidFill>
                  <a:latin typeface="Open Sans" pitchFamily="34" charset="0"/>
                  <a:ea typeface="Open Sans" pitchFamily="34" charset="-122"/>
                  <a:cs typeface="Open Sans" pitchFamily="34" charset="-120"/>
                </a:rPr>
                <a:t>Cropped Data → Models (Extraction and Verification)</a:t>
              </a:r>
              <a:endParaRPr lang="en-US" sz="1167"/>
            </a:p>
          </p:txBody>
        </p:sp>
        <p:sp>
          <p:nvSpPr>
            <p:cNvPr id="34" name="Text 12">
              <a:extLst>
                <a:ext uri="{FF2B5EF4-FFF2-40B4-BE49-F238E27FC236}">
                  <a16:creationId xmlns:a16="http://schemas.microsoft.com/office/drawing/2014/main" id="{4BA8091C-42CA-A66F-1BE8-B808A0E0EFF7}"/>
                </a:ext>
              </a:extLst>
            </p:cNvPr>
            <p:cNvSpPr/>
            <p:nvPr/>
          </p:nvSpPr>
          <p:spPr>
            <a:xfrm>
              <a:off x="6285111" y="2514898"/>
              <a:ext cx="5388868" cy="246063"/>
            </a:xfrm>
            <a:prstGeom prst="rect">
              <a:avLst/>
            </a:prstGeom>
            <a:noFill/>
            <a:ln/>
          </p:spPr>
          <p:txBody>
            <a:bodyPr wrap="none" lIns="0" tIns="0" rIns="0" bIns="0" rtlCol="0" anchor="t"/>
            <a:lstStyle>
              <a:defPPr>
                <a:defRPr lang="en-US"/>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a:lstStyle>
            <a:p>
              <a:pPr marL="285739" indent="-285739" algn="l">
                <a:lnSpc>
                  <a:spcPts val="1875"/>
                </a:lnSpc>
                <a:buSzPct val="100000"/>
                <a:buChar char="•"/>
              </a:pPr>
              <a:r>
                <a:rPr lang="en-US" sz="1167">
                  <a:solidFill>
                    <a:srgbClr val="49495A"/>
                  </a:solidFill>
                  <a:latin typeface="Open Sans" pitchFamily="34" charset="0"/>
                  <a:ea typeface="Open Sans" pitchFamily="34" charset="-122"/>
                  <a:cs typeface="Open Sans" pitchFamily="34" charset="-120"/>
                </a:rPr>
                <a:t>Backend </a:t>
              </a:r>
              <a:r>
                <a:rPr lang="en-US" sz="1167">
                  <a:solidFill>
                    <a:srgbClr val="000000"/>
                  </a:solidFill>
                  <a:latin typeface="Open Sans" pitchFamily="34" charset="0"/>
                  <a:ea typeface="Open Sans" pitchFamily="34" charset="-122"/>
                  <a:cs typeface="Open Sans" pitchFamily="34" charset="-120"/>
                </a:rPr>
                <a:t>↔</a:t>
              </a:r>
              <a:r>
                <a:rPr lang="en-US" sz="1167">
                  <a:solidFill>
                    <a:srgbClr val="49495A"/>
                  </a:solidFill>
                  <a:latin typeface="Open Sans" pitchFamily="34" charset="0"/>
                  <a:ea typeface="Open Sans" pitchFamily="34" charset="-122"/>
                  <a:cs typeface="Open Sans" pitchFamily="34" charset="-120"/>
                </a:rPr>
                <a:t> Database (Data Retrieval for Verifications)</a:t>
              </a:r>
              <a:endParaRPr lang="en-US" sz="1167"/>
            </a:p>
          </p:txBody>
        </p:sp>
        <p:sp>
          <p:nvSpPr>
            <p:cNvPr id="35" name="Text 13">
              <a:extLst>
                <a:ext uri="{FF2B5EF4-FFF2-40B4-BE49-F238E27FC236}">
                  <a16:creationId xmlns:a16="http://schemas.microsoft.com/office/drawing/2014/main" id="{F24ECACC-52EB-9D74-2C7E-6253B2CBCA11}"/>
                </a:ext>
              </a:extLst>
            </p:cNvPr>
            <p:cNvSpPr/>
            <p:nvPr/>
          </p:nvSpPr>
          <p:spPr>
            <a:xfrm>
              <a:off x="6285111" y="2813348"/>
              <a:ext cx="5388868" cy="239713"/>
            </a:xfrm>
            <a:prstGeom prst="rect">
              <a:avLst/>
            </a:prstGeom>
            <a:noFill/>
            <a:ln/>
          </p:spPr>
          <p:txBody>
            <a:bodyPr wrap="none" lIns="0" tIns="0" rIns="0" bIns="0" rtlCol="0" anchor="t"/>
            <a:lstStyle>
              <a:defPPr>
                <a:defRPr lang="en-US"/>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a:lstStyle>
            <a:p>
              <a:pPr marL="285739" indent="-285739" algn="l">
                <a:lnSpc>
                  <a:spcPts val="1875"/>
                </a:lnSpc>
                <a:buSzPct val="100000"/>
                <a:buChar char="•"/>
              </a:pPr>
              <a:r>
                <a:rPr lang="en-US" sz="1167">
                  <a:solidFill>
                    <a:srgbClr val="49495A"/>
                  </a:solidFill>
                  <a:latin typeface="Open Sans" pitchFamily="34" charset="0"/>
                  <a:ea typeface="Open Sans" pitchFamily="34" charset="-122"/>
                  <a:cs typeface="Open Sans" pitchFamily="34" charset="-120"/>
                </a:rPr>
                <a:t>Backend → Frontend (Results)</a:t>
              </a:r>
              <a:endParaRPr lang="en-US" sz="1167"/>
            </a:p>
          </p:txBody>
        </p:sp>
      </p:grpSp>
      <p:grpSp>
        <p:nvGrpSpPr>
          <p:cNvPr id="43" name="Group 42">
            <a:extLst>
              <a:ext uri="{FF2B5EF4-FFF2-40B4-BE49-F238E27FC236}">
                <a16:creationId xmlns:a16="http://schemas.microsoft.com/office/drawing/2014/main" id="{C6372141-AACC-5698-062C-A099F479B4C9}"/>
              </a:ext>
            </a:extLst>
          </p:cNvPr>
          <p:cNvGrpSpPr/>
          <p:nvPr/>
        </p:nvGrpSpPr>
        <p:grpSpPr>
          <a:xfrm>
            <a:off x="524372" y="5609551"/>
            <a:ext cx="3614539" cy="1018778"/>
            <a:chOff x="524371" y="4997946"/>
            <a:chExt cx="3614539" cy="1018778"/>
          </a:xfrm>
        </p:grpSpPr>
        <p:sp>
          <p:nvSpPr>
            <p:cNvPr id="41" name="Shape 14">
              <a:extLst>
                <a:ext uri="{FF2B5EF4-FFF2-40B4-BE49-F238E27FC236}">
                  <a16:creationId xmlns:a16="http://schemas.microsoft.com/office/drawing/2014/main" id="{24F35393-77CF-CA8C-2270-6FFB3BE0FE14}"/>
                </a:ext>
              </a:extLst>
            </p:cNvPr>
            <p:cNvSpPr/>
            <p:nvPr/>
          </p:nvSpPr>
          <p:spPr>
            <a:xfrm>
              <a:off x="524371" y="4997946"/>
              <a:ext cx="3614539" cy="1018778"/>
            </a:xfrm>
            <a:prstGeom prst="roundRect">
              <a:avLst>
                <a:gd name="adj" fmla="val 2206"/>
              </a:avLst>
            </a:prstGeom>
            <a:solidFill>
              <a:srgbClr val="EAE8F3"/>
            </a:solidFill>
            <a:ln/>
          </p:spPr>
        </p:sp>
        <p:sp>
          <p:nvSpPr>
            <p:cNvPr id="42" name="Text 15">
              <a:extLst>
                <a:ext uri="{FF2B5EF4-FFF2-40B4-BE49-F238E27FC236}">
                  <a16:creationId xmlns:a16="http://schemas.microsoft.com/office/drawing/2014/main" id="{42B68BDA-ED4A-CC73-C66F-9C7B4008FC9F}"/>
                </a:ext>
              </a:extLst>
            </p:cNvPr>
            <p:cNvSpPr/>
            <p:nvPr/>
          </p:nvSpPr>
          <p:spPr>
            <a:xfrm>
              <a:off x="674192" y="5147767"/>
              <a:ext cx="3314898" cy="479425"/>
            </a:xfrm>
            <a:prstGeom prst="rect">
              <a:avLst/>
            </a:prstGeom>
            <a:noFill/>
            <a:ln/>
          </p:spPr>
          <p:txBody>
            <a:bodyPr wrap="square" lIns="0" tIns="0" rIns="0" bIns="0" rtlCol="0" anchor="t"/>
            <a:lstStyle>
              <a:defPPr>
                <a:defRPr lang="en-US"/>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a:lstStyle>
            <a:p>
              <a:pPr>
                <a:lnSpc>
                  <a:spcPts val="1875"/>
                </a:lnSpc>
              </a:pPr>
              <a:r>
                <a:rPr lang="en-US" sz="1150" b="1">
                  <a:solidFill>
                    <a:srgbClr val="49495A"/>
                  </a:solidFill>
                  <a:latin typeface="Open Sans"/>
                  <a:ea typeface="Open Sans"/>
                  <a:cs typeface="Open Sans"/>
                </a:rPr>
                <a:t>Horizontal Scaling: </a:t>
              </a:r>
              <a:r>
                <a:rPr lang="en-US" sz="1150">
                  <a:solidFill>
                    <a:srgbClr val="49495A"/>
                  </a:solidFill>
                  <a:latin typeface="Open Sans"/>
                  <a:ea typeface="Open Sans"/>
                  <a:cs typeface="Open Sans"/>
                </a:rPr>
                <a:t>Kubernetes Horizontal Pod </a:t>
              </a:r>
              <a:r>
                <a:rPr lang="en-US" sz="1150" err="1">
                  <a:solidFill>
                    <a:srgbClr val="49495A"/>
                  </a:solidFill>
                  <a:latin typeface="Open Sans"/>
                  <a:ea typeface="Open Sans"/>
                  <a:cs typeface="Open Sans"/>
                </a:rPr>
                <a:t>AutoScaler</a:t>
              </a:r>
              <a:r>
                <a:rPr lang="en-US" sz="1150">
                  <a:solidFill>
                    <a:srgbClr val="49495A"/>
                  </a:solidFill>
                  <a:latin typeface="Open Sans"/>
                  <a:ea typeface="Open Sans"/>
                  <a:cs typeface="Open Sans"/>
                </a:rPr>
                <a:t>(HPA) or AWS EC2 Auto scaling to handle high traffic during peak loads.</a:t>
              </a:r>
            </a:p>
          </p:txBody>
        </p:sp>
      </p:grpSp>
      <p:grpSp>
        <p:nvGrpSpPr>
          <p:cNvPr id="65" name="Group 64">
            <a:extLst>
              <a:ext uri="{FF2B5EF4-FFF2-40B4-BE49-F238E27FC236}">
                <a16:creationId xmlns:a16="http://schemas.microsoft.com/office/drawing/2014/main" id="{35B51B90-BD19-5BA9-0AE2-2D8648602CDB}"/>
              </a:ext>
            </a:extLst>
          </p:cNvPr>
          <p:cNvGrpSpPr/>
          <p:nvPr/>
        </p:nvGrpSpPr>
        <p:grpSpPr>
          <a:xfrm>
            <a:off x="4479231" y="5609551"/>
            <a:ext cx="3614539" cy="1018778"/>
            <a:chOff x="4288731" y="4997946"/>
            <a:chExt cx="3614539" cy="1018778"/>
          </a:xfrm>
        </p:grpSpPr>
        <p:sp>
          <p:nvSpPr>
            <p:cNvPr id="63" name="Shape 16">
              <a:extLst>
                <a:ext uri="{FF2B5EF4-FFF2-40B4-BE49-F238E27FC236}">
                  <a16:creationId xmlns:a16="http://schemas.microsoft.com/office/drawing/2014/main" id="{B5A656D9-DF80-2C2F-561D-8CBF0336C437}"/>
                </a:ext>
              </a:extLst>
            </p:cNvPr>
            <p:cNvSpPr/>
            <p:nvPr/>
          </p:nvSpPr>
          <p:spPr>
            <a:xfrm>
              <a:off x="4288731" y="4997946"/>
              <a:ext cx="3614539" cy="1018778"/>
            </a:xfrm>
            <a:prstGeom prst="roundRect">
              <a:avLst>
                <a:gd name="adj" fmla="val 2206"/>
              </a:avLst>
            </a:prstGeom>
            <a:solidFill>
              <a:srgbClr val="EAE8F3"/>
            </a:solidFill>
            <a:ln/>
          </p:spPr>
        </p:sp>
        <p:sp>
          <p:nvSpPr>
            <p:cNvPr id="64" name="Text 17">
              <a:extLst>
                <a:ext uri="{FF2B5EF4-FFF2-40B4-BE49-F238E27FC236}">
                  <a16:creationId xmlns:a16="http://schemas.microsoft.com/office/drawing/2014/main" id="{05F78C06-BDB1-0C44-CCF6-7BFD53D12DC4}"/>
                </a:ext>
              </a:extLst>
            </p:cNvPr>
            <p:cNvSpPr/>
            <p:nvPr/>
          </p:nvSpPr>
          <p:spPr>
            <a:xfrm>
              <a:off x="4438551" y="5147767"/>
              <a:ext cx="3314898" cy="719138"/>
            </a:xfrm>
            <a:prstGeom prst="rect">
              <a:avLst/>
            </a:prstGeom>
            <a:noFill/>
            <a:ln/>
          </p:spPr>
          <p:txBody>
            <a:bodyPr wrap="square" lIns="0" tIns="0" rIns="0" bIns="0" rtlCol="0" anchor="t"/>
            <a:lstStyle>
              <a:defPPr>
                <a:defRPr lang="en-US"/>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a:lstStyle>
            <a:p>
              <a:pPr marL="0" indent="0">
                <a:lnSpc>
                  <a:spcPts val="1875"/>
                </a:lnSpc>
                <a:buNone/>
              </a:pPr>
              <a:r>
                <a:rPr lang="en-US" sz="1167" b="1">
                  <a:solidFill>
                    <a:srgbClr val="49495A"/>
                  </a:solidFill>
                  <a:latin typeface="Open Sans" pitchFamily="34" charset="0"/>
                  <a:ea typeface="Open Sans" pitchFamily="34" charset="-122"/>
                  <a:cs typeface="Open Sans" pitchFamily="34" charset="-120"/>
                </a:rPr>
                <a:t>Cost Optimization:</a:t>
              </a:r>
              <a:r>
                <a:rPr lang="en-US" sz="1167">
                  <a:solidFill>
                    <a:srgbClr val="49495A"/>
                  </a:solidFill>
                  <a:latin typeface="Open Sans" pitchFamily="34" charset="0"/>
                  <a:ea typeface="Open Sans" pitchFamily="34" charset="-122"/>
                  <a:cs typeface="Open Sans" pitchFamily="34" charset="-120"/>
                </a:rPr>
                <a:t> Use serverless for infrequent tasks; reserve instances for heavy AI workloads.</a:t>
              </a:r>
              <a:endParaRPr lang="en-US" sz="1167"/>
            </a:p>
          </p:txBody>
        </p:sp>
      </p:grpSp>
      <p:grpSp>
        <p:nvGrpSpPr>
          <p:cNvPr id="69" name="Group 68">
            <a:extLst>
              <a:ext uri="{FF2B5EF4-FFF2-40B4-BE49-F238E27FC236}">
                <a16:creationId xmlns:a16="http://schemas.microsoft.com/office/drawing/2014/main" id="{9DAAAC79-5854-81A6-C005-C746F473F5D7}"/>
              </a:ext>
            </a:extLst>
          </p:cNvPr>
          <p:cNvGrpSpPr/>
          <p:nvPr/>
        </p:nvGrpSpPr>
        <p:grpSpPr>
          <a:xfrm>
            <a:off x="8353880" y="5609551"/>
            <a:ext cx="3614539" cy="1018778"/>
            <a:chOff x="8053091" y="4997946"/>
            <a:chExt cx="3614539" cy="1018778"/>
          </a:xfrm>
        </p:grpSpPr>
        <p:sp>
          <p:nvSpPr>
            <p:cNvPr id="67" name="Shape 18">
              <a:extLst>
                <a:ext uri="{FF2B5EF4-FFF2-40B4-BE49-F238E27FC236}">
                  <a16:creationId xmlns:a16="http://schemas.microsoft.com/office/drawing/2014/main" id="{8B258E96-9AA2-1DEC-39C5-D6125DF628ED}"/>
                </a:ext>
              </a:extLst>
            </p:cNvPr>
            <p:cNvSpPr/>
            <p:nvPr/>
          </p:nvSpPr>
          <p:spPr>
            <a:xfrm>
              <a:off x="8053091" y="4997946"/>
              <a:ext cx="3614539" cy="1018778"/>
            </a:xfrm>
            <a:prstGeom prst="roundRect">
              <a:avLst>
                <a:gd name="adj" fmla="val 2206"/>
              </a:avLst>
            </a:prstGeom>
            <a:solidFill>
              <a:srgbClr val="EAE8F3"/>
            </a:solidFill>
            <a:ln/>
          </p:spPr>
        </p:sp>
        <p:sp>
          <p:nvSpPr>
            <p:cNvPr id="68" name="Text 19">
              <a:extLst>
                <a:ext uri="{FF2B5EF4-FFF2-40B4-BE49-F238E27FC236}">
                  <a16:creationId xmlns:a16="http://schemas.microsoft.com/office/drawing/2014/main" id="{BB1B7863-2196-4FA5-4A8D-E7E253D6ABB0}"/>
                </a:ext>
              </a:extLst>
            </p:cNvPr>
            <p:cNvSpPr/>
            <p:nvPr/>
          </p:nvSpPr>
          <p:spPr>
            <a:xfrm>
              <a:off x="8202910" y="5147767"/>
              <a:ext cx="3314898" cy="479425"/>
            </a:xfrm>
            <a:prstGeom prst="rect">
              <a:avLst/>
            </a:prstGeom>
            <a:noFill/>
            <a:ln/>
          </p:spPr>
          <p:txBody>
            <a:bodyPr wrap="square" lIns="0" tIns="0" rIns="0" bIns="0" rtlCol="0" anchor="t"/>
            <a:lstStyle>
              <a:defPPr>
                <a:defRPr lang="en-US"/>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a:lstStyle>
            <a:p>
              <a:pPr marL="0" indent="0">
                <a:lnSpc>
                  <a:spcPts val="1875"/>
                </a:lnSpc>
                <a:buNone/>
              </a:pPr>
              <a:r>
                <a:rPr lang="en-US" sz="1167" b="1">
                  <a:solidFill>
                    <a:srgbClr val="49495A"/>
                  </a:solidFill>
                  <a:latin typeface="Open Sans" pitchFamily="34" charset="0"/>
                  <a:ea typeface="Open Sans" pitchFamily="34" charset="-122"/>
                  <a:cs typeface="Open Sans" pitchFamily="34" charset="-120"/>
                </a:rPr>
                <a:t>Fault Tolerance:</a:t>
              </a:r>
              <a:r>
                <a:rPr lang="en-US" sz="1167">
                  <a:solidFill>
                    <a:srgbClr val="49495A"/>
                  </a:solidFill>
                  <a:latin typeface="Open Sans" pitchFamily="34" charset="0"/>
                  <a:ea typeface="Open Sans" pitchFamily="34" charset="-122"/>
                  <a:cs typeface="Open Sans" pitchFamily="34" charset="-120"/>
                </a:rPr>
                <a:t> Cloud-managed services with multi-region support ensure reliability.</a:t>
              </a:r>
              <a:endParaRPr lang="en-US" sz="1167"/>
            </a:p>
          </p:txBody>
        </p:sp>
      </p:grpSp>
      <p:sp>
        <p:nvSpPr>
          <p:cNvPr id="2" name="TextBox 1">
            <a:extLst>
              <a:ext uri="{FF2B5EF4-FFF2-40B4-BE49-F238E27FC236}">
                <a16:creationId xmlns:a16="http://schemas.microsoft.com/office/drawing/2014/main" id="{FD7CCF68-7E31-F3B3-387A-CC8BC97E0E1A}"/>
              </a:ext>
            </a:extLst>
          </p:cNvPr>
          <p:cNvSpPr txBox="1"/>
          <p:nvPr/>
        </p:nvSpPr>
        <p:spPr>
          <a:xfrm>
            <a:off x="528034" y="5024907"/>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rgbClr val="403CCF"/>
                </a:solidFill>
                <a:latin typeface="Libre Baskerville"/>
              </a:rPr>
              <a:t>Scalability</a:t>
            </a:r>
            <a:endParaRPr lang="en-US" b="1">
              <a:ea typeface="Calibri"/>
              <a:cs typeface="Calibri"/>
            </a:endParaRPr>
          </a:p>
        </p:txBody>
      </p:sp>
      <p:pic>
        <p:nvPicPr>
          <p:cNvPr id="19" name="Picture 18" descr="Coforge logo in transparent PNG and vectorized SVG formats">
            <a:extLst>
              <a:ext uri="{FF2B5EF4-FFF2-40B4-BE49-F238E27FC236}">
                <a16:creationId xmlns:a16="http://schemas.microsoft.com/office/drawing/2014/main" id="{C35E270B-B597-71BD-BBF6-A87A31CE65DC}"/>
              </a:ext>
            </a:extLst>
          </p:cNvPr>
          <p:cNvPicPr>
            <a:picLocks noChangeAspect="1"/>
          </p:cNvPicPr>
          <p:nvPr/>
        </p:nvPicPr>
        <p:blipFill>
          <a:blip r:embed="rId3">
            <a:alphaModFix amt="50000"/>
            <a:extLst>
              <a:ext uri="{BEBA8EAE-BF5A-486C-A8C5-ECC9F3942E4B}">
                <a14:imgProps xmlns:a14="http://schemas.microsoft.com/office/drawing/2010/main">
                  <a14:imgLayer r:embed="rId4">
                    <a14:imgEffect>
                      <a14:backgroundRemoval t="10000" b="90000" l="10000" r="90000"/>
                    </a14:imgEffect>
                  </a14:imgLayer>
                </a14:imgProps>
              </a:ext>
            </a:extLst>
          </a:blip>
          <a:stretch>
            <a:fillRect/>
          </a:stretch>
        </p:blipFill>
        <p:spPr>
          <a:xfrm>
            <a:off x="9251324" y="91427"/>
            <a:ext cx="2715297" cy="643542"/>
          </a:xfrm>
          <a:prstGeom prst="rect">
            <a:avLst/>
          </a:prstGeom>
        </p:spPr>
      </p:pic>
    </p:spTree>
    <p:extLst>
      <p:ext uri="{BB962C8B-B14F-4D97-AF65-F5344CB8AC3E}">
        <p14:creationId xmlns:p14="http://schemas.microsoft.com/office/powerpoint/2010/main" val="25544007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eform: Shape 33">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Arc 34">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Content Placeholder 2">
            <a:extLst>
              <a:ext uri="{FF2B5EF4-FFF2-40B4-BE49-F238E27FC236}">
                <a16:creationId xmlns:a16="http://schemas.microsoft.com/office/drawing/2014/main" id="{6F0E5C28-5EDA-59A0-0AFE-B8707E611A0C}"/>
              </a:ext>
            </a:extLst>
          </p:cNvPr>
          <p:cNvSpPr>
            <a:spLocks noGrp="1"/>
          </p:cNvSpPr>
          <p:nvPr>
            <p:ph idx="1"/>
          </p:nvPr>
        </p:nvSpPr>
        <p:spPr>
          <a:xfrm>
            <a:off x="4447308" y="292723"/>
            <a:ext cx="6906491" cy="6213753"/>
          </a:xfrm>
        </p:spPr>
        <p:txBody>
          <a:bodyPr vert="horz" lIns="91440" tIns="45720" rIns="91440" bIns="45720" rtlCol="0" anchor="ctr">
            <a:normAutofit/>
          </a:bodyPr>
          <a:lstStyle/>
          <a:p>
            <a:pPr marL="0" indent="0">
              <a:buNone/>
            </a:pPr>
            <a:r>
              <a:rPr lang="en-US" sz="1800" b="1">
                <a:ea typeface="Calibri" panose="020F0502020204030204"/>
                <a:cs typeface="Calibri" panose="020F0502020204030204"/>
              </a:rPr>
              <a:t>ADVANTAGES     </a:t>
            </a:r>
            <a:endParaRPr lang="en-US" sz="1800" b="1"/>
          </a:p>
          <a:p>
            <a:pPr>
              <a:buFont typeface="Wingdings" panose="020B0604020202020204" pitchFamily="34" charset="0"/>
              <a:buChar char="v"/>
            </a:pPr>
            <a:r>
              <a:rPr lang="en-US" sz="1800" b="1">
                <a:ea typeface="+mn-lt"/>
                <a:cs typeface="+mn-lt"/>
              </a:rPr>
              <a:t> Scalable and Adaptable</a:t>
            </a:r>
            <a:r>
              <a:rPr lang="en-US" sz="1800">
                <a:ea typeface="+mn-lt"/>
                <a:cs typeface="+mn-lt"/>
              </a:rPr>
              <a:t>: Can be integrated into different platforms with customization based on specific requirements (e.g., banking, healthcare).</a:t>
            </a:r>
            <a:endParaRPr lang="en-US" sz="1800">
              <a:ea typeface="Calibri" panose="020F0502020204030204"/>
              <a:cs typeface="Calibri" panose="020F0502020204030204"/>
            </a:endParaRPr>
          </a:p>
          <a:p>
            <a:pPr>
              <a:buFont typeface="Wingdings" panose="020B0604020202020204" pitchFamily="34" charset="0"/>
              <a:buChar char="v"/>
            </a:pPr>
            <a:r>
              <a:rPr lang="en-US" sz="1800">
                <a:ea typeface="+mn-lt"/>
                <a:cs typeface="+mn-lt"/>
              </a:rPr>
              <a:t> </a:t>
            </a:r>
            <a:r>
              <a:rPr lang="en-US" sz="1800" b="1">
                <a:ea typeface="+mn-lt"/>
                <a:cs typeface="+mn-lt"/>
              </a:rPr>
              <a:t>Speed and Efficiency</a:t>
            </a:r>
            <a:r>
              <a:rPr lang="en-US" sz="1800">
                <a:ea typeface="+mn-lt"/>
                <a:cs typeface="+mn-lt"/>
              </a:rPr>
              <a:t>: Speeds up document verification processes compared to manual reviews, improving turnaround times.</a:t>
            </a:r>
            <a:endParaRPr lang="en-US" sz="1800">
              <a:ea typeface="Calibri" panose="020F0502020204030204"/>
              <a:cs typeface="Calibri" panose="020F0502020204030204"/>
            </a:endParaRPr>
          </a:p>
          <a:p>
            <a:pPr>
              <a:buFont typeface="Wingdings" panose="020B0604020202020204" pitchFamily="34" charset="0"/>
              <a:buChar char="v"/>
            </a:pPr>
            <a:r>
              <a:rPr lang="en-US" sz="1800" b="1">
                <a:ea typeface="+mn-lt"/>
                <a:cs typeface="+mn-lt"/>
              </a:rPr>
              <a:t> Pre-trained Models</a:t>
            </a:r>
            <a:r>
              <a:rPr lang="en-US" sz="1800">
                <a:ea typeface="+mn-lt"/>
                <a:cs typeface="+mn-lt"/>
              </a:rPr>
              <a:t>: Likely uses pre-trained models, reducing the need for extensive training data and computational costs.</a:t>
            </a:r>
            <a:endParaRPr lang="en-US" sz="1800">
              <a:ea typeface="Calibri" panose="020F0502020204030204"/>
              <a:cs typeface="Calibri" panose="020F0502020204030204"/>
            </a:endParaRPr>
          </a:p>
          <a:p>
            <a:pPr>
              <a:buNone/>
            </a:pPr>
            <a:endParaRPr lang="en-US" sz="1800">
              <a:ea typeface="Calibri" panose="020F0502020204030204"/>
              <a:cs typeface="Calibri" panose="020F0502020204030204"/>
            </a:endParaRPr>
          </a:p>
          <a:p>
            <a:pPr marL="0" indent="0">
              <a:buNone/>
            </a:pPr>
            <a:r>
              <a:rPr lang="en-US" sz="1800" b="1">
                <a:ea typeface="Calibri" panose="020F0502020204030204"/>
                <a:cs typeface="Calibri" panose="020F0502020204030204"/>
              </a:rPr>
              <a:t> LIMITATIONS</a:t>
            </a:r>
          </a:p>
          <a:p>
            <a:pPr>
              <a:buFont typeface="Wingdings" panose="020B0604020202020204" pitchFamily="34" charset="0"/>
              <a:buChar char="v"/>
            </a:pPr>
            <a:r>
              <a:rPr lang="en-US" sz="1800">
                <a:ea typeface="+mn-lt"/>
                <a:cs typeface="+mn-lt"/>
              </a:rPr>
              <a:t>Variations in handwriting styles and cheque layouts can cause OCR errors, leading to </a:t>
            </a:r>
            <a:r>
              <a:rPr lang="en-US" sz="1800" b="1">
                <a:ea typeface="+mn-lt"/>
                <a:cs typeface="+mn-lt"/>
              </a:rPr>
              <a:t>incorrect data extraction</a:t>
            </a:r>
            <a:r>
              <a:rPr lang="en-US" sz="1800">
                <a:ea typeface="+mn-lt"/>
                <a:cs typeface="+mn-lt"/>
              </a:rPr>
              <a:t>.  </a:t>
            </a:r>
          </a:p>
          <a:p>
            <a:pPr>
              <a:buFont typeface="Wingdings" panose="020B0604020202020204" pitchFamily="34" charset="0"/>
              <a:buChar char="v"/>
            </a:pPr>
            <a:r>
              <a:rPr lang="en-US" sz="1800">
                <a:ea typeface="+mn-lt"/>
                <a:cs typeface="+mn-lt"/>
              </a:rPr>
              <a:t>High computational demands of OCR model can slow down the process for images where it has to be done multiple times.  </a:t>
            </a:r>
          </a:p>
          <a:p>
            <a:pPr>
              <a:buFont typeface="Wingdings" panose="020B0604020202020204" pitchFamily="34" charset="0"/>
              <a:buChar char="v"/>
            </a:pPr>
            <a:r>
              <a:rPr lang="en-US" sz="1800" err="1">
                <a:ea typeface="+mn-lt"/>
                <a:cs typeface="+mn-lt"/>
              </a:rPr>
              <a:t>ShuffleNet</a:t>
            </a:r>
            <a:r>
              <a:rPr lang="en-US" sz="1800">
                <a:ea typeface="+mn-lt"/>
                <a:cs typeface="+mn-lt"/>
              </a:rPr>
              <a:t> might yield less accurate signature verification, increasing the risk of false acceptances or rejections as it is a model for edge devices, for better accuracy we </a:t>
            </a:r>
            <a:r>
              <a:rPr lang="en-US" sz="1800" b="1">
                <a:ea typeface="+mn-lt"/>
                <a:cs typeface="+mn-lt"/>
              </a:rPr>
              <a:t>need to use a bigger model </a:t>
            </a:r>
            <a:r>
              <a:rPr lang="en-US" sz="1800">
                <a:ea typeface="+mn-lt"/>
                <a:cs typeface="+mn-lt"/>
              </a:rPr>
              <a:t>trained on more data.</a:t>
            </a:r>
          </a:p>
          <a:p>
            <a:pPr marL="0" indent="0">
              <a:buNone/>
            </a:pPr>
            <a:endParaRPr lang="en-US" sz="1800">
              <a:ea typeface="Calibri" panose="020F0502020204030204"/>
              <a:cs typeface="Calibri" panose="020F0502020204030204"/>
            </a:endParaRPr>
          </a:p>
        </p:txBody>
      </p:sp>
      <p:pic>
        <p:nvPicPr>
          <p:cNvPr id="3" name="Picture 2" descr="Coforge logo in transparent PNG and vectorized SVG formats">
            <a:extLst>
              <a:ext uri="{FF2B5EF4-FFF2-40B4-BE49-F238E27FC236}">
                <a16:creationId xmlns:a16="http://schemas.microsoft.com/office/drawing/2014/main" id="{C36A72D3-7DF4-2783-4687-0C24BD127E67}"/>
              </a:ext>
            </a:extLst>
          </p:cNvPr>
          <p:cNvPicPr>
            <a:picLocks noChangeAspect="1"/>
          </p:cNvPicPr>
          <p:nvPr/>
        </p:nvPicPr>
        <p:blipFill>
          <a:blip r:embed="rId2">
            <a:alphaModFix amt="50000"/>
            <a:extLst>
              <a:ext uri="{BEBA8EAE-BF5A-486C-A8C5-ECC9F3942E4B}">
                <a14:imgProps xmlns:a14="http://schemas.microsoft.com/office/drawing/2010/main">
                  <a14:imgLayer r:embed="rId3">
                    <a14:imgEffect>
                      <a14:backgroundRemoval t="10000" b="90000" l="10000" r="90000"/>
                    </a14:imgEffect>
                  </a14:imgLayer>
                </a14:imgProps>
              </a:ext>
            </a:extLst>
          </a:blip>
          <a:stretch>
            <a:fillRect/>
          </a:stretch>
        </p:blipFill>
        <p:spPr>
          <a:xfrm>
            <a:off x="9277412" y="123624"/>
            <a:ext cx="2715297" cy="643542"/>
          </a:xfrm>
          <a:prstGeom prst="rect">
            <a:avLst/>
          </a:prstGeom>
        </p:spPr>
      </p:pic>
    </p:spTree>
    <p:extLst>
      <p:ext uri="{BB962C8B-B14F-4D97-AF65-F5344CB8AC3E}">
        <p14:creationId xmlns:p14="http://schemas.microsoft.com/office/powerpoint/2010/main" val="2786851675"/>
      </p:ext>
    </p:extLst>
  </p:cSld>
  <p:clrMapOvr>
    <a:masterClrMapping/>
  </p:clrMapOvr>
</p:sld>
</file>

<file path=ppt/theme/theme1.xml><?xml version="1.0" encoding="utf-8"?>
<a:theme xmlns:a="http://schemas.openxmlformats.org/drawingml/2006/main" name="Office Theme">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B6B1A90E434E9F4E992CFCB6F0901A3B" ma:contentTypeVersion="4" ma:contentTypeDescription="Create a new document." ma:contentTypeScope="" ma:versionID="173020efbc01d825a98ec73f169a5ab3">
  <xsd:schema xmlns:xsd="http://www.w3.org/2001/XMLSchema" xmlns:xs="http://www.w3.org/2001/XMLSchema" xmlns:p="http://schemas.microsoft.com/office/2006/metadata/properties" xmlns:ns2="2de6b64d-a89c-476a-ae11-5dd88ad0e4b5" targetNamespace="http://schemas.microsoft.com/office/2006/metadata/properties" ma:root="true" ma:fieldsID="8f543b591d2a3cf1dce9527860771a52" ns2:_="">
    <xsd:import namespace="2de6b64d-a89c-476a-ae11-5dd88ad0e4b5"/>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de6b64d-a89c-476a-ae11-5dd88ad0e4b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86699DC-88EB-4983-AC66-3D7D4120A5C3}">
  <ds:schemaRefs>
    <ds:schemaRef ds:uri="http://schemas.microsoft.com/sharepoint/v3/contenttype/forms"/>
  </ds:schemaRefs>
</ds:datastoreItem>
</file>

<file path=customXml/itemProps2.xml><?xml version="1.0" encoding="utf-8"?>
<ds:datastoreItem xmlns:ds="http://schemas.openxmlformats.org/officeDocument/2006/customXml" ds:itemID="{87C65B32-2482-449D-A2B3-A0C6BAEB7F4A}">
  <ds:schemaRefs>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86683F8A-9611-44EB-A147-CFDB866BCFC8}">
  <ds:schemaRefs>
    <ds:schemaRef ds:uri="2de6b64d-a89c-476a-ae11-5dd88ad0e4b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5</Slides>
  <Notes>0</Notes>
  <HiddenSlides>0</HiddenSlides>
  <ScaleCrop>false</ScaleCrop>
  <HeadingPairs>
    <vt:vector size="4" baseType="variant">
      <vt:variant>
        <vt:lpstr>Theme</vt:lpstr>
      </vt:variant>
      <vt:variant>
        <vt:i4>1</vt:i4>
      </vt:variant>
      <vt:variant>
        <vt:lpstr>Slide Titles</vt:lpstr>
      </vt:variant>
      <vt:variant>
        <vt:i4>5</vt:i4>
      </vt:variant>
    </vt:vector>
  </HeadingPairs>
  <TitlesOfParts>
    <vt:vector size="6" baseType="lpstr">
      <vt:lpstr>Office Theme</vt:lpstr>
      <vt:lpstr>PowerPoint Presentation</vt:lpstr>
      <vt:lpstr>USE CASES</vt:lpstr>
      <vt:lpstr>Specific Use Case for Cheque Verification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Janani M</dc:creator>
  <cp:revision>68</cp:revision>
  <dcterms:created xsi:type="dcterms:W3CDTF">2022-08-03T03:28:02Z</dcterms:created>
  <dcterms:modified xsi:type="dcterms:W3CDTF">2025-03-09T18:16:30Z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0x010100B6B1A90E434E9F4E992CFCB6F0901A3B</vt:lpwstr>
  </property>
  <property fmtid="{D5CDD505-2E9C-101B-9397-08002B2CF9AE}" pid="3" name="MediaServiceImageTags">
    <vt:lpwstr/>
  </property>
</Properties>
</file>